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695" autoAdjust="0"/>
    <p:restoredTop sz="93792" autoAdjust="0"/>
  </p:normalViewPr>
  <p:slideViewPr>
    <p:cSldViewPr snapToGrid="0">
      <p:cViewPr varScale="1">
        <p:scale>
          <a:sx n="71" d="100"/>
          <a:sy n="71" d="100"/>
        </p:scale>
        <p:origin x="7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3E671-7604-494A-894A-8873F8800921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EEB77-DB83-4C23-8306-050E55E5C6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8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8EEB77-DB83-4C23-8306-050E55E5C6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2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F83950-71F6-4BA6-AEFA-7D793075C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F9784B-F3C8-4FCA-8223-5EBE4505B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C33F2F-294D-4E7A-9D7D-290F279F9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D7AD0D-2E82-454B-9E88-23F390911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52BF13-489A-4FC9-8AE4-C4A1BFF06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6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F1DAB-C842-4FBC-BC02-54DDA83E5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800E85-C113-46C6-8B94-EAC837FA8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E1FAB5-ABCE-4055-99A2-D2366B6B9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244AC6-F763-4727-82BC-7867AC7FD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9F9B49-2DAB-4AE3-9DDC-E29391FD5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9DDAA0-E0C0-43B7-A6BF-304EA6C63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95F261-3196-4DFA-8708-AD9391046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C5E2E3-7AF9-44F6-90FA-44FE44C1B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9656A9-7CB2-4543-806E-F44D46428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411E0-85A9-40FF-AEB3-C28387E8F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0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B6945-5C51-47F4-A155-C52FEDD2F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9CFF61-4C72-4B12-8C5E-E07EC159B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F2821A-121C-4103-AEB1-2259F0306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E625CA-542F-4157-B783-A72178F4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C8A3D2-0CDB-4D33-A782-CC949D295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0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26808-5DD1-417B-9A81-F660E4487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BEC3AF-CB2A-465C-B729-3BA09DD8E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73FAAB-00EE-4791-84AC-839666A7D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0C8B19-22A7-427A-AE1D-E8C2A29CA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CD4331-5D1B-4E36-ABE6-7C56AC24A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5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B53BE5-F8B9-489B-A92B-A26DEDF5B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8FCA71-9EB7-45AE-9FA8-25520B621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E73368-8B0F-47C0-9DE5-66F5F3666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C4D9AE-2F61-4085-8A3F-B519EC1DD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D8CC1D-1CCE-4E98-BF77-1FD32631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B26677-F0F4-4A37-916A-01F1FC8C9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1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2FFCE-A70C-4BE5-AF4C-091EE8322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30EC95-31E1-4E89-B148-2786A2C1C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E2CDCC-0F37-4F46-9C29-F0E8E85F8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3B1A5E-8497-4E6A-97B2-8D4145AC7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8F5BC5-9549-440A-8B0E-EAF97F1B13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3642E9-D52F-4906-B2A8-EFC911FDA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E97A9AC-EA73-4800-9CB3-DB9C6D35E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F0B7067-F667-487B-A58A-47D5925F4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2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3B252-34D9-4297-B255-F0B28790F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67CCE1-B2C5-4568-961F-BBA06DE19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D539CB-0C90-4E55-90DF-AF6159238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BDF634-16B3-460F-A0DC-30C1ACAE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87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FBDF023-EA92-4A2F-8BF7-E9C4CB748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B447F70-D71A-4DB5-8755-B570BDC17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EE4386-D05E-4D09-B9E9-3B601AEE6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7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A20513-E7A7-40A8-943D-91DDB12DF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8E2206-5BED-41C4-8676-45A91AB23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A57BCE-7002-4C71-A9C0-0D3B2D603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0271BF-FEBF-4ED5-93E7-3E7127839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DBC69D-D9F4-4085-905D-BF13D5E8C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46406C-38A4-4B2D-9861-26AD836E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1DCAB0-4340-4F77-80C0-D36A180AE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0023878-FEE3-4555-98EA-C0291A6A7F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70E922-15F9-41DB-88A1-3CB2D92C0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A699C1-7A3A-4B45-B587-37D43928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BD930A-083D-4A87-ADFC-103D13EAA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46ADC0-B216-4E2A-8562-4D15C610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5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75B173A-858B-4C3C-9CEB-B3F12945C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87B914-5D63-40E6-97FE-4DAE8EF19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B3A569-DD86-4B6C-8D99-0A47EB72F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3F350-9512-48EE-9E33-B1A352362D98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9CED52-2137-4F2D-A9BA-7EDBDCA08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4B5B7A-9389-48B9-AA95-B92BEE4C0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039B8-D7B9-4039-BDEF-691C9CFD2B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2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rupo 256">
            <a:extLst>
              <a:ext uri="{FF2B5EF4-FFF2-40B4-BE49-F238E27FC236}">
                <a16:creationId xmlns:a16="http://schemas.microsoft.com/office/drawing/2014/main" id="{5D08B9F4-2D81-44F3-AA33-6961DC948CD8}"/>
              </a:ext>
            </a:extLst>
          </p:cNvPr>
          <p:cNvGrpSpPr/>
          <p:nvPr/>
        </p:nvGrpSpPr>
        <p:grpSpPr>
          <a:xfrm>
            <a:off x="55210" y="0"/>
            <a:ext cx="12081579" cy="6799883"/>
            <a:chOff x="-1481" y="97587"/>
            <a:chExt cx="12081579" cy="6799883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BC3C18CA-D80D-41BD-AA4B-9146F9FD6A30}"/>
                </a:ext>
              </a:extLst>
            </p:cNvPr>
            <p:cNvGrpSpPr/>
            <p:nvPr/>
          </p:nvGrpSpPr>
          <p:grpSpPr>
            <a:xfrm>
              <a:off x="-1481" y="97587"/>
              <a:ext cx="12081579" cy="6799883"/>
              <a:chOff x="32822" y="134486"/>
              <a:chExt cx="12081579" cy="6799883"/>
            </a:xfrm>
          </p:grpSpPr>
          <p:grpSp>
            <p:nvGrpSpPr>
              <p:cNvPr id="402" name="Grupo 401">
                <a:extLst>
                  <a:ext uri="{FF2B5EF4-FFF2-40B4-BE49-F238E27FC236}">
                    <a16:creationId xmlns:a16="http://schemas.microsoft.com/office/drawing/2014/main" id="{BCCDF9B0-FA8A-426E-B364-A3D45A801E18}"/>
                  </a:ext>
                </a:extLst>
              </p:cNvPr>
              <p:cNvGrpSpPr/>
              <p:nvPr/>
            </p:nvGrpSpPr>
            <p:grpSpPr>
              <a:xfrm>
                <a:off x="39594" y="134486"/>
                <a:ext cx="12074807" cy="6403464"/>
                <a:chOff x="39594" y="134486"/>
                <a:chExt cx="12074807" cy="6403464"/>
              </a:xfrm>
            </p:grpSpPr>
            <p:grpSp>
              <p:nvGrpSpPr>
                <p:cNvPr id="394" name="Grupo 393">
                  <a:extLst>
                    <a:ext uri="{FF2B5EF4-FFF2-40B4-BE49-F238E27FC236}">
                      <a16:creationId xmlns:a16="http://schemas.microsoft.com/office/drawing/2014/main" id="{2BD53D3A-85FA-4E33-9FFD-7E6693821625}"/>
                    </a:ext>
                  </a:extLst>
                </p:cNvPr>
                <p:cNvGrpSpPr/>
                <p:nvPr/>
              </p:nvGrpSpPr>
              <p:grpSpPr>
                <a:xfrm>
                  <a:off x="39594" y="134486"/>
                  <a:ext cx="12074807" cy="6403464"/>
                  <a:chOff x="39594" y="172586"/>
                  <a:chExt cx="12074807" cy="6403464"/>
                </a:xfrm>
              </p:grpSpPr>
              <p:sp>
                <p:nvSpPr>
                  <p:cNvPr id="4" name="CuadroTexto 3">
                    <a:extLst>
                      <a:ext uri="{FF2B5EF4-FFF2-40B4-BE49-F238E27FC236}">
                        <a16:creationId xmlns:a16="http://schemas.microsoft.com/office/drawing/2014/main" id="{EF003FDC-E245-4ED9-BBA9-78B62E3FB35A}"/>
                      </a:ext>
                    </a:extLst>
                  </p:cNvPr>
                  <p:cNvSpPr txBox="1"/>
                  <p:nvPr/>
                </p:nvSpPr>
                <p:spPr>
                  <a:xfrm>
                    <a:off x="5091223" y="172586"/>
                    <a:ext cx="2009554" cy="246221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Carlyle Peru Fund, LP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" name="CuadroTexto 4">
                    <a:extLst>
                      <a:ext uri="{FF2B5EF4-FFF2-40B4-BE49-F238E27FC236}">
                        <a16:creationId xmlns:a16="http://schemas.microsoft.com/office/drawing/2014/main" id="{D7F2F8C2-104E-43EA-B0E1-26DF3175BF42}"/>
                      </a:ext>
                    </a:extLst>
                  </p:cNvPr>
                  <p:cNvSpPr txBox="1"/>
                  <p:nvPr/>
                </p:nvSpPr>
                <p:spPr>
                  <a:xfrm>
                    <a:off x="326057" y="801466"/>
                    <a:ext cx="2009554" cy="40011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Prescott Investment Holdings Limited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" name="CuadroTexto 5">
                    <a:extLst>
                      <a:ext uri="{FF2B5EF4-FFF2-40B4-BE49-F238E27FC236}">
                        <a16:creationId xmlns:a16="http://schemas.microsoft.com/office/drawing/2014/main" id="{7104F951-95F1-4094-833E-B239E6F18963}"/>
                      </a:ext>
                    </a:extLst>
                  </p:cNvPr>
                  <p:cNvSpPr txBox="1"/>
                  <p:nvPr/>
                </p:nvSpPr>
                <p:spPr>
                  <a:xfrm>
                    <a:off x="2711295" y="801466"/>
                    <a:ext cx="2009554" cy="40011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Track Investment Holdings Limited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" name="CuadroTexto 6">
                    <a:extLst>
                      <a:ext uri="{FF2B5EF4-FFF2-40B4-BE49-F238E27FC236}">
                        <a16:creationId xmlns:a16="http://schemas.microsoft.com/office/drawing/2014/main" id="{ED0731A7-81FE-406C-B403-4944DBC8C23C}"/>
                      </a:ext>
                    </a:extLst>
                  </p:cNvPr>
                  <p:cNvSpPr txBox="1"/>
                  <p:nvPr/>
                </p:nvSpPr>
                <p:spPr>
                  <a:xfrm>
                    <a:off x="5096533" y="801466"/>
                    <a:ext cx="2009554" cy="40011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Vasco Investment Holdings Limited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" name="CuadroTexto 7">
                    <a:extLst>
                      <a:ext uri="{FF2B5EF4-FFF2-40B4-BE49-F238E27FC236}">
                        <a16:creationId xmlns:a16="http://schemas.microsoft.com/office/drawing/2014/main" id="{6B296C25-AEA4-4F5D-9CF1-25186CEEDCBD}"/>
                      </a:ext>
                    </a:extLst>
                  </p:cNvPr>
                  <p:cNvSpPr txBox="1"/>
                  <p:nvPr/>
                </p:nvSpPr>
                <p:spPr>
                  <a:xfrm>
                    <a:off x="7481771" y="801467"/>
                    <a:ext cx="2009554" cy="40011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Copen Investment Holdings Limited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" name="CuadroTexto 8">
                    <a:extLst>
                      <a:ext uri="{FF2B5EF4-FFF2-40B4-BE49-F238E27FC236}">
                        <a16:creationId xmlns:a16="http://schemas.microsoft.com/office/drawing/2014/main" id="{650104C3-8DBC-4DFF-A4AA-6F133F1259D8}"/>
                      </a:ext>
                    </a:extLst>
                  </p:cNvPr>
                  <p:cNvSpPr txBox="1"/>
                  <p:nvPr/>
                </p:nvSpPr>
                <p:spPr>
                  <a:xfrm>
                    <a:off x="9867009" y="801467"/>
                    <a:ext cx="2009554" cy="40011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Frank Investment Holdings Limited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" name="CuadroTexto 9">
                    <a:extLst>
                      <a:ext uri="{FF2B5EF4-FFF2-40B4-BE49-F238E27FC236}">
                        <a16:creationId xmlns:a16="http://schemas.microsoft.com/office/drawing/2014/main" id="{F6B94E87-FE7E-40DE-9F34-B20CC769EE2F}"/>
                      </a:ext>
                    </a:extLst>
                  </p:cNvPr>
                  <p:cNvSpPr txBox="1"/>
                  <p:nvPr/>
                </p:nvSpPr>
                <p:spPr>
                  <a:xfrm>
                    <a:off x="3168465" y="1470756"/>
                    <a:ext cx="1071432" cy="24242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Inca Rail S.A.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" name="CuadroTexto 10">
                    <a:extLst>
                      <a:ext uri="{FF2B5EF4-FFF2-40B4-BE49-F238E27FC236}">
                        <a16:creationId xmlns:a16="http://schemas.microsoft.com/office/drawing/2014/main" id="{4BFDD912-C43F-4461-9DE0-812026139E01}"/>
                      </a:ext>
                    </a:extLst>
                  </p:cNvPr>
                  <p:cNvSpPr txBox="1"/>
                  <p:nvPr/>
                </p:nvSpPr>
                <p:spPr>
                  <a:xfrm>
                    <a:off x="3168465" y="1968486"/>
                    <a:ext cx="1071433" cy="324771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Inca Rail Europe BV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" name="CuadroTexto 11">
                    <a:extLst>
                      <a:ext uri="{FF2B5EF4-FFF2-40B4-BE49-F238E27FC236}">
                        <a16:creationId xmlns:a16="http://schemas.microsoft.com/office/drawing/2014/main" id="{1936D3FD-E80F-4129-951E-05A208B1B1BA}"/>
                      </a:ext>
                    </a:extLst>
                  </p:cNvPr>
                  <p:cNvSpPr txBox="1"/>
                  <p:nvPr/>
                </p:nvSpPr>
                <p:spPr>
                  <a:xfrm>
                    <a:off x="778291" y="543259"/>
                    <a:ext cx="61587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82.68%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" name="CuadroTexto 12">
                    <a:extLst>
                      <a:ext uri="{FF2B5EF4-FFF2-40B4-BE49-F238E27FC236}">
                        <a16:creationId xmlns:a16="http://schemas.microsoft.com/office/drawing/2014/main" id="{B9B62343-71EF-41DD-B868-BBA52BE10421}"/>
                      </a:ext>
                    </a:extLst>
                  </p:cNvPr>
                  <p:cNvSpPr txBox="1"/>
                  <p:nvPr/>
                </p:nvSpPr>
                <p:spPr>
                  <a:xfrm>
                    <a:off x="3145569" y="538397"/>
                    <a:ext cx="61587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66.89%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" name="CuadroTexto 13">
                    <a:extLst>
                      <a:ext uri="{FF2B5EF4-FFF2-40B4-BE49-F238E27FC236}">
                        <a16:creationId xmlns:a16="http://schemas.microsoft.com/office/drawing/2014/main" id="{5DA92E57-3FCF-46C4-9FCA-7C7B2DA55251}"/>
                      </a:ext>
                    </a:extLst>
                  </p:cNvPr>
                  <p:cNvSpPr txBox="1"/>
                  <p:nvPr/>
                </p:nvSpPr>
                <p:spPr>
                  <a:xfrm>
                    <a:off x="6122465" y="538397"/>
                    <a:ext cx="61587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79.60%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" name="CuadroTexto 14">
                    <a:extLst>
                      <a:ext uri="{FF2B5EF4-FFF2-40B4-BE49-F238E27FC236}">
                        <a16:creationId xmlns:a16="http://schemas.microsoft.com/office/drawing/2014/main" id="{54461668-83D6-4F71-8623-FD70DED898DD}"/>
                      </a:ext>
                    </a:extLst>
                  </p:cNvPr>
                  <p:cNvSpPr txBox="1"/>
                  <p:nvPr/>
                </p:nvSpPr>
                <p:spPr>
                  <a:xfrm>
                    <a:off x="8510357" y="529075"/>
                    <a:ext cx="61587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96.76%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6" name="CuadroTexto 15">
                    <a:extLst>
                      <a:ext uri="{FF2B5EF4-FFF2-40B4-BE49-F238E27FC236}">
                        <a16:creationId xmlns:a16="http://schemas.microsoft.com/office/drawing/2014/main" id="{5CD46B0D-57B3-4389-A86A-E2F50C4A1795}"/>
                      </a:ext>
                    </a:extLst>
                  </p:cNvPr>
                  <p:cNvSpPr txBox="1"/>
                  <p:nvPr/>
                </p:nvSpPr>
                <p:spPr>
                  <a:xfrm>
                    <a:off x="10880967" y="538396"/>
                    <a:ext cx="61587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96.76%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7" name="CuadroTexto 16">
                    <a:extLst>
                      <a:ext uri="{FF2B5EF4-FFF2-40B4-BE49-F238E27FC236}">
                        <a16:creationId xmlns:a16="http://schemas.microsoft.com/office/drawing/2014/main" id="{E18C0893-9847-49E1-B1FD-06E04534B66A}"/>
                      </a:ext>
                    </a:extLst>
                  </p:cNvPr>
                  <p:cNvSpPr txBox="1"/>
                  <p:nvPr/>
                </p:nvSpPr>
                <p:spPr>
                  <a:xfrm>
                    <a:off x="3741079" y="1221601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" name="CuadroTexto 17">
                    <a:extLst>
                      <a:ext uri="{FF2B5EF4-FFF2-40B4-BE49-F238E27FC236}">
                        <a16:creationId xmlns:a16="http://schemas.microsoft.com/office/drawing/2014/main" id="{2B2E4880-5836-45CC-82FB-3C53EB6620B2}"/>
                      </a:ext>
                    </a:extLst>
                  </p:cNvPr>
                  <p:cNvSpPr txBox="1"/>
                  <p:nvPr/>
                </p:nvSpPr>
                <p:spPr>
                  <a:xfrm>
                    <a:off x="3719706" y="1720968"/>
                    <a:ext cx="510076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100%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9" name="CuadroTexto 18">
                    <a:extLst>
                      <a:ext uri="{FF2B5EF4-FFF2-40B4-BE49-F238E27FC236}">
                        <a16:creationId xmlns:a16="http://schemas.microsoft.com/office/drawing/2014/main" id="{48AD6AAA-3649-4FE6-A8AE-65FEDFD53A9B}"/>
                      </a:ext>
                    </a:extLst>
                  </p:cNvPr>
                  <p:cNvSpPr txBox="1"/>
                  <p:nvPr/>
                </p:nvSpPr>
                <p:spPr>
                  <a:xfrm>
                    <a:off x="7867340" y="1547628"/>
                    <a:ext cx="1373062" cy="356926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Copen Inversiones S.A.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" name="CuadroTexto 19">
                    <a:extLst>
                      <a:ext uri="{FF2B5EF4-FFF2-40B4-BE49-F238E27FC236}">
                        <a16:creationId xmlns:a16="http://schemas.microsoft.com/office/drawing/2014/main" id="{20CBB127-41FA-4259-871F-8B87EB021C05}"/>
                      </a:ext>
                    </a:extLst>
                  </p:cNvPr>
                  <p:cNvSpPr txBox="1"/>
                  <p:nvPr/>
                </p:nvSpPr>
                <p:spPr>
                  <a:xfrm>
                    <a:off x="8446822" y="1239809"/>
                    <a:ext cx="61587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99.99%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" name="CuadroTexto 20">
                    <a:extLst>
                      <a:ext uri="{FF2B5EF4-FFF2-40B4-BE49-F238E27FC236}">
                        <a16:creationId xmlns:a16="http://schemas.microsoft.com/office/drawing/2014/main" id="{C9390349-26EF-4C91-8CC1-2FBE3C4B6D3D}"/>
                      </a:ext>
                    </a:extLst>
                  </p:cNvPr>
                  <p:cNvSpPr txBox="1"/>
                  <p:nvPr/>
                </p:nvSpPr>
                <p:spPr>
                  <a:xfrm>
                    <a:off x="7858874" y="2141459"/>
                    <a:ext cx="1448978" cy="323127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Atracciones Coney Island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" name="CuadroTexto 22">
                    <a:extLst>
                      <a:ext uri="{FF2B5EF4-FFF2-40B4-BE49-F238E27FC236}">
                        <a16:creationId xmlns:a16="http://schemas.microsoft.com/office/drawing/2014/main" id="{7A19A19B-ADB9-4E81-B217-1B71B6E9C492}"/>
                      </a:ext>
                    </a:extLst>
                  </p:cNvPr>
                  <p:cNvSpPr txBox="1"/>
                  <p:nvPr/>
                </p:nvSpPr>
                <p:spPr>
                  <a:xfrm>
                    <a:off x="8568680" y="2812561"/>
                    <a:ext cx="1004777" cy="481567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Yukids</a:t>
                    </a:r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SpA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" name="CuadroTexto 27">
                    <a:extLst>
                      <a:ext uri="{FF2B5EF4-FFF2-40B4-BE49-F238E27FC236}">
                        <a16:creationId xmlns:a16="http://schemas.microsoft.com/office/drawing/2014/main" id="{BF6C1345-48E3-4506-A753-44FC1B05D09A}"/>
                      </a:ext>
                    </a:extLst>
                  </p:cNvPr>
                  <p:cNvSpPr txBox="1"/>
                  <p:nvPr/>
                </p:nvSpPr>
                <p:spPr>
                  <a:xfrm>
                    <a:off x="7263351" y="2824720"/>
                    <a:ext cx="1004777" cy="478861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Divertrónica Medellín SAS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" name="CuadroTexto 29">
                    <a:extLst>
                      <a:ext uri="{FF2B5EF4-FFF2-40B4-BE49-F238E27FC236}">
                        <a16:creationId xmlns:a16="http://schemas.microsoft.com/office/drawing/2014/main" id="{A06AA65E-A046-4797-B412-12E379F667A6}"/>
                      </a:ext>
                    </a:extLst>
                  </p:cNvPr>
                  <p:cNvSpPr txBox="1"/>
                  <p:nvPr/>
                </p:nvSpPr>
                <p:spPr>
                  <a:xfrm>
                    <a:off x="5427773" y="1877429"/>
                    <a:ext cx="1336453" cy="246221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Expertia Travel S.A.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" name="CuadroTexto 30">
                    <a:extLst>
                      <a:ext uri="{FF2B5EF4-FFF2-40B4-BE49-F238E27FC236}">
                        <a16:creationId xmlns:a16="http://schemas.microsoft.com/office/drawing/2014/main" id="{53727110-7107-47C7-8377-92A3D0D8AC5A}"/>
                      </a:ext>
                    </a:extLst>
                  </p:cNvPr>
                  <p:cNvSpPr txBox="1"/>
                  <p:nvPr/>
                </p:nvSpPr>
                <p:spPr>
                  <a:xfrm>
                    <a:off x="6100879" y="1416625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79.92%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2" name="CuadroTexto 31">
                    <a:extLst>
                      <a:ext uri="{FF2B5EF4-FFF2-40B4-BE49-F238E27FC236}">
                        <a16:creationId xmlns:a16="http://schemas.microsoft.com/office/drawing/2014/main" id="{E0E7757C-756C-4A45-A377-93CCE95EEF87}"/>
                      </a:ext>
                    </a:extLst>
                  </p:cNvPr>
                  <p:cNvSpPr txBox="1"/>
                  <p:nvPr/>
                </p:nvSpPr>
                <p:spPr>
                  <a:xfrm>
                    <a:off x="3910659" y="2513296"/>
                    <a:ext cx="1019782" cy="54983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Condor Travel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4" name="CuadroTexto 33">
                    <a:extLst>
                      <a:ext uri="{FF2B5EF4-FFF2-40B4-BE49-F238E27FC236}">
                        <a16:creationId xmlns:a16="http://schemas.microsoft.com/office/drawing/2014/main" id="{A38A1BD8-8B54-42DD-95CA-DA24048261B3}"/>
                      </a:ext>
                    </a:extLst>
                  </p:cNvPr>
                  <p:cNvSpPr txBox="1"/>
                  <p:nvPr/>
                </p:nvSpPr>
                <p:spPr>
                  <a:xfrm>
                    <a:off x="5000677" y="4098543"/>
                    <a:ext cx="1121760" cy="54983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Promotora de Turismo Nuevo Mundo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" name="CuadroTexto 35">
                    <a:extLst>
                      <a:ext uri="{FF2B5EF4-FFF2-40B4-BE49-F238E27FC236}">
                        <a16:creationId xmlns:a16="http://schemas.microsoft.com/office/drawing/2014/main" id="{3446C4AE-0746-4938-B0E3-308BDE443FDE}"/>
                      </a:ext>
                    </a:extLst>
                  </p:cNvPr>
                  <p:cNvSpPr txBox="1"/>
                  <p:nvPr/>
                </p:nvSpPr>
                <p:spPr>
                  <a:xfrm>
                    <a:off x="5068600" y="4980943"/>
                    <a:ext cx="1019782" cy="50011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Destinos Mundiales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" name="CuadroTexto 37">
                    <a:extLst>
                      <a:ext uri="{FF2B5EF4-FFF2-40B4-BE49-F238E27FC236}">
                        <a16:creationId xmlns:a16="http://schemas.microsoft.com/office/drawing/2014/main" id="{99C7465C-AB09-4376-B914-F13B033D4963}"/>
                      </a:ext>
                    </a:extLst>
                  </p:cNvPr>
                  <p:cNvSpPr txBox="1"/>
                  <p:nvPr/>
                </p:nvSpPr>
                <p:spPr>
                  <a:xfrm>
                    <a:off x="4031657" y="4980726"/>
                    <a:ext cx="927076" cy="50033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Bekton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" name="CuadroTexto 39">
                    <a:extLst>
                      <a:ext uri="{FF2B5EF4-FFF2-40B4-BE49-F238E27FC236}">
                        <a16:creationId xmlns:a16="http://schemas.microsoft.com/office/drawing/2014/main" id="{305B8873-7D5D-4FE8-B4DB-C329620317EB}"/>
                      </a:ext>
                    </a:extLst>
                  </p:cNvPr>
                  <p:cNvSpPr txBox="1"/>
                  <p:nvPr/>
                </p:nvSpPr>
                <p:spPr>
                  <a:xfrm>
                    <a:off x="6974828" y="4005749"/>
                    <a:ext cx="927076" cy="68878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Centro de Agencias Corporativas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1" name="CuadroTexto 40">
                    <a:extLst>
                      <a:ext uri="{FF2B5EF4-FFF2-40B4-BE49-F238E27FC236}">
                        <a16:creationId xmlns:a16="http://schemas.microsoft.com/office/drawing/2014/main" id="{F7991C36-2420-4B20-B3B5-3F3DCDF2FFC0}"/>
                      </a:ext>
                    </a:extLst>
                  </p:cNvPr>
                  <p:cNvSpPr txBox="1"/>
                  <p:nvPr/>
                </p:nvSpPr>
                <p:spPr>
                  <a:xfrm>
                    <a:off x="2980504" y="4979660"/>
                    <a:ext cx="927076" cy="501398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American Worldwide Travel Inc.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" name="CuadroTexto 41">
                    <a:extLst>
                      <a:ext uri="{FF2B5EF4-FFF2-40B4-BE49-F238E27FC236}">
                        <a16:creationId xmlns:a16="http://schemas.microsoft.com/office/drawing/2014/main" id="{A27BEB25-5DCE-4A27-A928-7E9C93A442D0}"/>
                      </a:ext>
                    </a:extLst>
                  </p:cNvPr>
                  <p:cNvSpPr txBox="1"/>
                  <p:nvPr/>
                </p:nvSpPr>
                <p:spPr>
                  <a:xfrm>
                    <a:off x="4502002" y="3372055"/>
                    <a:ext cx="932903" cy="500333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Condor Travel S.A. (Chile)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" name="CuadroTexto 42">
                    <a:extLst>
                      <a:ext uri="{FF2B5EF4-FFF2-40B4-BE49-F238E27FC236}">
                        <a16:creationId xmlns:a16="http://schemas.microsoft.com/office/drawing/2014/main" id="{882C0AB4-1E46-41D1-AE4B-B39F61AD30FF}"/>
                      </a:ext>
                    </a:extLst>
                  </p:cNvPr>
                  <p:cNvSpPr txBox="1"/>
                  <p:nvPr/>
                </p:nvSpPr>
                <p:spPr>
                  <a:xfrm>
                    <a:off x="3413101" y="3377651"/>
                    <a:ext cx="932903" cy="498987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L’Expert Holding Ltda.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" name="CuadroTexto 43">
                    <a:extLst>
                      <a:ext uri="{FF2B5EF4-FFF2-40B4-BE49-F238E27FC236}">
                        <a16:creationId xmlns:a16="http://schemas.microsoft.com/office/drawing/2014/main" id="{037D4124-51BE-4851-BEC4-46EA53BC2B6A}"/>
                      </a:ext>
                    </a:extLst>
                  </p:cNvPr>
                  <p:cNvSpPr txBox="1"/>
                  <p:nvPr/>
                </p:nvSpPr>
                <p:spPr>
                  <a:xfrm>
                    <a:off x="3407186" y="4132482"/>
                    <a:ext cx="932903" cy="50033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L’Expert Turismo Brasil S.A.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" name="CuadroTexto 44">
                    <a:extLst>
                      <a:ext uri="{FF2B5EF4-FFF2-40B4-BE49-F238E27FC236}">
                        <a16:creationId xmlns:a16="http://schemas.microsoft.com/office/drawing/2014/main" id="{B84E0894-A766-4E40-9268-5F357B4E0EA6}"/>
                      </a:ext>
                    </a:extLst>
                  </p:cNvPr>
                  <p:cNvSpPr txBox="1"/>
                  <p:nvPr/>
                </p:nvSpPr>
                <p:spPr>
                  <a:xfrm>
                    <a:off x="5768037" y="2508664"/>
                    <a:ext cx="1233937" cy="553998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LatamSustainableTravel LST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" name="CuadroTexto 45">
                    <a:extLst>
                      <a:ext uri="{FF2B5EF4-FFF2-40B4-BE49-F238E27FC236}">
                        <a16:creationId xmlns:a16="http://schemas.microsoft.com/office/drawing/2014/main" id="{E14D29C6-8DE8-4FDB-9FB1-14E3EB23F195}"/>
                      </a:ext>
                    </a:extLst>
                  </p:cNvPr>
                  <p:cNvSpPr txBox="1"/>
                  <p:nvPr/>
                </p:nvSpPr>
                <p:spPr>
                  <a:xfrm>
                    <a:off x="5770118" y="3288504"/>
                    <a:ext cx="1357331" cy="481568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EcuadorSustainableTravel LST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48" name="Conector recto de flecha 47">
                    <a:extLst>
                      <a:ext uri="{FF2B5EF4-FFF2-40B4-BE49-F238E27FC236}">
                        <a16:creationId xmlns:a16="http://schemas.microsoft.com/office/drawing/2014/main" id="{145B8E14-0837-4808-ADF9-D224DD96F17C}"/>
                      </a:ext>
                    </a:extLst>
                  </p:cNvPr>
                  <p:cNvCxnSpPr>
                    <a:cxnSpLocks/>
                    <a:endCxn id="30" idx="0"/>
                  </p:cNvCxnSpPr>
                  <p:nvPr/>
                </p:nvCxnSpPr>
                <p:spPr>
                  <a:xfrm>
                    <a:off x="6096000" y="1213134"/>
                    <a:ext cx="0" cy="664295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0" name="CuadroTexto 49">
                    <a:extLst>
                      <a:ext uri="{FF2B5EF4-FFF2-40B4-BE49-F238E27FC236}">
                        <a16:creationId xmlns:a16="http://schemas.microsoft.com/office/drawing/2014/main" id="{C4B5F623-1C43-488F-9202-026E312C6ED7}"/>
                      </a:ext>
                    </a:extLst>
                  </p:cNvPr>
                  <p:cNvSpPr txBox="1"/>
                  <p:nvPr/>
                </p:nvSpPr>
                <p:spPr>
                  <a:xfrm>
                    <a:off x="6450933" y="3055391"/>
                    <a:ext cx="510076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99.95%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" name="CuadroTexto 50">
                    <a:extLst>
                      <a:ext uri="{FF2B5EF4-FFF2-40B4-BE49-F238E27FC236}">
                        <a16:creationId xmlns:a16="http://schemas.microsoft.com/office/drawing/2014/main" id="{2A70ED05-5E0C-4D91-95DD-5D7BA458895E}"/>
                      </a:ext>
                    </a:extLst>
                  </p:cNvPr>
                  <p:cNvSpPr txBox="1"/>
                  <p:nvPr/>
                </p:nvSpPr>
                <p:spPr>
                  <a:xfrm>
                    <a:off x="5068601" y="5755037"/>
                    <a:ext cx="1019782" cy="50011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Destinos Mundiales Chile SpA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2" name="CuadroTexto 51">
                    <a:extLst>
                      <a:ext uri="{FF2B5EF4-FFF2-40B4-BE49-F238E27FC236}">
                        <a16:creationId xmlns:a16="http://schemas.microsoft.com/office/drawing/2014/main" id="{120BA37C-0A44-4052-806C-4E29C4A7DD57}"/>
                      </a:ext>
                    </a:extLst>
                  </p:cNvPr>
                  <p:cNvSpPr txBox="1"/>
                  <p:nvPr/>
                </p:nvSpPr>
                <p:spPr>
                  <a:xfrm>
                    <a:off x="6215103" y="4980402"/>
                    <a:ext cx="927076" cy="68878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Nuevo Mundo Viajes-Ecuador S.A.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" name="CuadroTexto 52">
                    <a:extLst>
                      <a:ext uri="{FF2B5EF4-FFF2-40B4-BE49-F238E27FC236}">
                        <a16:creationId xmlns:a16="http://schemas.microsoft.com/office/drawing/2014/main" id="{57490E2D-0A4E-421E-981B-A2A6A9539B80}"/>
                      </a:ext>
                    </a:extLst>
                  </p:cNvPr>
                  <p:cNvSpPr txBox="1"/>
                  <p:nvPr/>
                </p:nvSpPr>
                <p:spPr>
                  <a:xfrm>
                    <a:off x="807882" y="1422008"/>
                    <a:ext cx="1233936" cy="400111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Azzaro Trading S.A.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4" name="CuadroTexto 53">
                    <a:extLst>
                      <a:ext uri="{FF2B5EF4-FFF2-40B4-BE49-F238E27FC236}">
                        <a16:creationId xmlns:a16="http://schemas.microsoft.com/office/drawing/2014/main" id="{29730271-8ABC-4CC9-A8CB-96FEBBF10B44}"/>
                      </a:ext>
                    </a:extLst>
                  </p:cNvPr>
                  <p:cNvSpPr txBox="1"/>
                  <p:nvPr/>
                </p:nvSpPr>
                <p:spPr>
                  <a:xfrm>
                    <a:off x="145940" y="2428685"/>
                    <a:ext cx="927076" cy="289387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Liderman SpA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" name="CuadroTexto 54">
                    <a:extLst>
                      <a:ext uri="{FF2B5EF4-FFF2-40B4-BE49-F238E27FC236}">
                        <a16:creationId xmlns:a16="http://schemas.microsoft.com/office/drawing/2014/main" id="{48121EC8-1BC6-4D00-A02E-3FE42B0CBC2D}"/>
                      </a:ext>
                    </a:extLst>
                  </p:cNvPr>
                  <p:cNvSpPr txBox="1"/>
                  <p:nvPr/>
                </p:nvSpPr>
                <p:spPr>
                  <a:xfrm>
                    <a:off x="1784997" y="2323841"/>
                    <a:ext cx="927076" cy="501398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Liderman Servicios 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" name="CuadroTexto 55">
                    <a:extLst>
                      <a:ext uri="{FF2B5EF4-FFF2-40B4-BE49-F238E27FC236}">
                        <a16:creationId xmlns:a16="http://schemas.microsoft.com/office/drawing/2014/main" id="{79685F2A-CD03-4961-971D-52A4FDB6440B}"/>
                      </a:ext>
                    </a:extLst>
                  </p:cNvPr>
                  <p:cNvSpPr txBox="1"/>
                  <p:nvPr/>
                </p:nvSpPr>
                <p:spPr>
                  <a:xfrm>
                    <a:off x="1820312" y="3155688"/>
                    <a:ext cx="927076" cy="501398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J&amp;V Resguardo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" name="CuadroTexto 56">
                    <a:extLst>
                      <a:ext uri="{FF2B5EF4-FFF2-40B4-BE49-F238E27FC236}">
                        <a16:creationId xmlns:a16="http://schemas.microsoft.com/office/drawing/2014/main" id="{440224B0-3D6E-4E8B-8C0D-F412CDD04CF7}"/>
                      </a:ext>
                    </a:extLst>
                  </p:cNvPr>
                  <p:cNvSpPr txBox="1"/>
                  <p:nvPr/>
                </p:nvSpPr>
                <p:spPr>
                  <a:xfrm>
                    <a:off x="39594" y="3119067"/>
                    <a:ext cx="867180" cy="603278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J&amp;V Resguardo Selva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" name="CuadroTexto 57">
                    <a:extLst>
                      <a:ext uri="{FF2B5EF4-FFF2-40B4-BE49-F238E27FC236}">
                        <a16:creationId xmlns:a16="http://schemas.microsoft.com/office/drawing/2014/main" id="{ED1D95C5-E404-43F2-BFC7-EF1270269420}"/>
                      </a:ext>
                    </a:extLst>
                  </p:cNvPr>
                  <p:cNvSpPr txBox="1"/>
                  <p:nvPr/>
                </p:nvSpPr>
                <p:spPr>
                  <a:xfrm>
                    <a:off x="137616" y="4009963"/>
                    <a:ext cx="927076" cy="501398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Heidelblue S.A.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" name="CuadroTexto 58">
                    <a:extLst>
                      <a:ext uri="{FF2B5EF4-FFF2-40B4-BE49-F238E27FC236}">
                        <a16:creationId xmlns:a16="http://schemas.microsoft.com/office/drawing/2014/main" id="{03399199-B345-4B3E-94F6-0BC264670EE5}"/>
                      </a:ext>
                    </a:extLst>
                  </p:cNvPr>
                  <p:cNvSpPr txBox="1"/>
                  <p:nvPr/>
                </p:nvSpPr>
                <p:spPr>
                  <a:xfrm>
                    <a:off x="1791854" y="3930995"/>
                    <a:ext cx="927076" cy="501398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J&amp;V Alarmas S.A.C.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" name="CuadroTexto 60">
                    <a:extLst>
                      <a:ext uri="{FF2B5EF4-FFF2-40B4-BE49-F238E27FC236}">
                        <a16:creationId xmlns:a16="http://schemas.microsoft.com/office/drawing/2014/main" id="{DC46D83B-C757-4566-BB6D-D3F31C6128B4}"/>
                      </a:ext>
                    </a:extLst>
                  </p:cNvPr>
                  <p:cNvSpPr txBox="1"/>
                  <p:nvPr/>
                </p:nvSpPr>
                <p:spPr>
                  <a:xfrm>
                    <a:off x="137616" y="4856267"/>
                    <a:ext cx="927076" cy="68878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Asesoría, Seguridad y Vigilancia Cía. Ltda.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63" name="Conector: angular 62">
                    <a:extLst>
                      <a:ext uri="{FF2B5EF4-FFF2-40B4-BE49-F238E27FC236}">
                        <a16:creationId xmlns:a16="http://schemas.microsoft.com/office/drawing/2014/main" id="{D47C4D1D-228D-4864-9208-EEE949690F7D}"/>
                      </a:ext>
                    </a:extLst>
                  </p:cNvPr>
                  <p:cNvCxnSpPr>
                    <a:cxnSpLocks/>
                    <a:stCxn id="4" idx="2"/>
                    <a:endCxn id="5" idx="0"/>
                  </p:cNvCxnSpPr>
                  <p:nvPr/>
                </p:nvCxnSpPr>
                <p:spPr>
                  <a:xfrm rot="5400000">
                    <a:off x="3522088" y="-1772447"/>
                    <a:ext cx="382659" cy="4765166"/>
                  </a:xfrm>
                  <a:prstGeom prst="bentConnector3">
                    <a:avLst>
                      <a:gd name="adj1" fmla="val 33091"/>
                    </a:avLst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Conector recto de flecha 65">
                    <a:extLst>
                      <a:ext uri="{FF2B5EF4-FFF2-40B4-BE49-F238E27FC236}">
                        <a16:creationId xmlns:a16="http://schemas.microsoft.com/office/drawing/2014/main" id="{1B884F85-6A2E-4298-BB3B-B94B3011E49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16072" y="549945"/>
                    <a:ext cx="0" cy="238346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Conector recto de flecha 68">
                    <a:extLst>
                      <a:ext uri="{FF2B5EF4-FFF2-40B4-BE49-F238E27FC236}">
                        <a16:creationId xmlns:a16="http://schemas.microsoft.com/office/drawing/2014/main" id="{911695D0-4D2E-45CF-92DC-0F9A57FD16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095999" y="540146"/>
                    <a:ext cx="0" cy="26218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Conector: angular 70">
                    <a:extLst>
                      <a:ext uri="{FF2B5EF4-FFF2-40B4-BE49-F238E27FC236}">
                        <a16:creationId xmlns:a16="http://schemas.microsoft.com/office/drawing/2014/main" id="{D1F5D484-7128-4FED-A7C4-83B11847D265}"/>
                      </a:ext>
                    </a:extLst>
                  </p:cNvPr>
                  <p:cNvCxnSpPr>
                    <a:cxnSpLocks/>
                    <a:stCxn id="4" idx="2"/>
                    <a:endCxn id="9" idx="0"/>
                  </p:cNvCxnSpPr>
                  <p:nvPr/>
                </p:nvCxnSpPr>
                <p:spPr>
                  <a:xfrm rot="16200000" flipH="1">
                    <a:off x="8292563" y="-1777756"/>
                    <a:ext cx="382660" cy="4775786"/>
                  </a:xfrm>
                  <a:prstGeom prst="bentConnector3">
                    <a:avLst>
                      <a:gd name="adj1" fmla="val 32715"/>
                    </a:avLst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Conector recto de flecha 73">
                    <a:extLst>
                      <a:ext uri="{FF2B5EF4-FFF2-40B4-BE49-F238E27FC236}">
                        <a16:creationId xmlns:a16="http://schemas.microsoft.com/office/drawing/2014/main" id="{0992DBB9-EB40-435B-AFC4-88415DA6478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83893" y="539205"/>
                    <a:ext cx="0" cy="26218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Conector recto de flecha 74">
                    <a:extLst>
                      <a:ext uri="{FF2B5EF4-FFF2-40B4-BE49-F238E27FC236}">
                        <a16:creationId xmlns:a16="http://schemas.microsoft.com/office/drawing/2014/main" id="{6230D09B-D42A-4C8B-8596-61E63B3C619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04181" y="1203704"/>
                    <a:ext cx="0" cy="26218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Conector recto de flecha 75">
                    <a:extLst>
                      <a:ext uri="{FF2B5EF4-FFF2-40B4-BE49-F238E27FC236}">
                        <a16:creationId xmlns:a16="http://schemas.microsoft.com/office/drawing/2014/main" id="{FF3F7608-057C-4163-A8AD-69F3D15217E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04181" y="1719979"/>
                    <a:ext cx="0" cy="238346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Conector: angular 77">
                    <a:extLst>
                      <a:ext uri="{FF2B5EF4-FFF2-40B4-BE49-F238E27FC236}">
                        <a16:creationId xmlns:a16="http://schemas.microsoft.com/office/drawing/2014/main" id="{94AAE4AF-746F-4AA1-A652-F984B8E36D73}"/>
                      </a:ext>
                    </a:extLst>
                  </p:cNvPr>
                  <p:cNvCxnSpPr>
                    <a:cxnSpLocks/>
                    <a:stCxn id="30" idx="2"/>
                    <a:endCxn id="34" idx="0"/>
                  </p:cNvCxnSpPr>
                  <p:nvPr/>
                </p:nvCxnSpPr>
                <p:spPr>
                  <a:xfrm rot="5400000">
                    <a:off x="4841333" y="2843875"/>
                    <a:ext cx="1974893" cy="534443"/>
                  </a:xfrm>
                  <a:prstGeom prst="bentConnector3">
                    <a:avLst>
                      <a:gd name="adj1" fmla="val 8085"/>
                    </a:avLst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Conector: angular 82">
                    <a:extLst>
                      <a:ext uri="{FF2B5EF4-FFF2-40B4-BE49-F238E27FC236}">
                        <a16:creationId xmlns:a16="http://schemas.microsoft.com/office/drawing/2014/main" id="{30FA76E0-2730-4531-8344-871800A8DEDF}"/>
                      </a:ext>
                    </a:extLst>
                  </p:cNvPr>
                  <p:cNvCxnSpPr>
                    <a:cxnSpLocks/>
                    <a:stCxn id="30" idx="2"/>
                    <a:endCxn id="45" idx="0"/>
                  </p:cNvCxnSpPr>
                  <p:nvPr/>
                </p:nvCxnSpPr>
                <p:spPr>
                  <a:xfrm rot="16200000" flipH="1">
                    <a:off x="6047996" y="2171654"/>
                    <a:ext cx="385014" cy="289006"/>
                  </a:xfrm>
                  <a:prstGeom prst="bentConnector3">
                    <a:avLst>
                      <a:gd name="adj1" fmla="val 41204"/>
                    </a:avLst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Conector: angular 85">
                    <a:extLst>
                      <a:ext uri="{FF2B5EF4-FFF2-40B4-BE49-F238E27FC236}">
                        <a16:creationId xmlns:a16="http://schemas.microsoft.com/office/drawing/2014/main" id="{4F3086A3-389E-4D1A-AA82-1ECF7BD170E4}"/>
                      </a:ext>
                    </a:extLst>
                  </p:cNvPr>
                  <p:cNvCxnSpPr>
                    <a:cxnSpLocks/>
                    <a:stCxn id="30" idx="2"/>
                    <a:endCxn id="32" idx="0"/>
                  </p:cNvCxnSpPr>
                  <p:nvPr/>
                </p:nvCxnSpPr>
                <p:spPr>
                  <a:xfrm rot="5400000">
                    <a:off x="5063452" y="1480748"/>
                    <a:ext cx="389646" cy="1675450"/>
                  </a:xfrm>
                  <a:prstGeom prst="bentConnector3">
                    <a:avLst>
                      <a:gd name="adj1" fmla="val 39950"/>
                    </a:avLst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Conector: angular 89">
                    <a:extLst>
                      <a:ext uri="{FF2B5EF4-FFF2-40B4-BE49-F238E27FC236}">
                        <a16:creationId xmlns:a16="http://schemas.microsoft.com/office/drawing/2014/main" id="{5BD30EB0-BC67-451A-8B72-0A3017853F25}"/>
                      </a:ext>
                    </a:extLst>
                  </p:cNvPr>
                  <p:cNvCxnSpPr>
                    <a:cxnSpLocks/>
                    <a:stCxn id="32" idx="2"/>
                    <a:endCxn id="43" idx="0"/>
                  </p:cNvCxnSpPr>
                  <p:nvPr/>
                </p:nvCxnSpPr>
                <p:spPr>
                  <a:xfrm rot="5400000">
                    <a:off x="3992792" y="2949893"/>
                    <a:ext cx="314520" cy="540997"/>
                  </a:xfrm>
                  <a:prstGeom prst="bentConnector3">
                    <a:avLst>
                      <a:gd name="adj1" fmla="val 35194"/>
                    </a:avLst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Conector: angular 92">
                    <a:extLst>
                      <a:ext uri="{FF2B5EF4-FFF2-40B4-BE49-F238E27FC236}">
                        <a16:creationId xmlns:a16="http://schemas.microsoft.com/office/drawing/2014/main" id="{1306B595-BC6A-42AF-85EE-ED39D2589CA6}"/>
                      </a:ext>
                    </a:extLst>
                  </p:cNvPr>
                  <p:cNvCxnSpPr>
                    <a:cxnSpLocks/>
                    <a:stCxn id="32" idx="2"/>
                    <a:endCxn id="42" idx="0"/>
                  </p:cNvCxnSpPr>
                  <p:nvPr/>
                </p:nvCxnSpPr>
                <p:spPr>
                  <a:xfrm rot="16200000" flipH="1">
                    <a:off x="4540040" y="2943641"/>
                    <a:ext cx="308924" cy="547904"/>
                  </a:xfrm>
                  <a:prstGeom prst="bentConnector3">
                    <a:avLst>
                      <a:gd name="adj1" fmla="val 35782"/>
                    </a:avLst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Conector recto de flecha 97">
                    <a:extLst>
                      <a:ext uri="{FF2B5EF4-FFF2-40B4-BE49-F238E27FC236}">
                        <a16:creationId xmlns:a16="http://schemas.microsoft.com/office/drawing/2014/main" id="{6E066891-3C06-47D2-9B73-A3A54152CA5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385005" y="3062662"/>
                    <a:ext cx="0" cy="21667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9" name="CuadroTexto 98">
                    <a:extLst>
                      <a:ext uri="{FF2B5EF4-FFF2-40B4-BE49-F238E27FC236}">
                        <a16:creationId xmlns:a16="http://schemas.microsoft.com/office/drawing/2014/main" id="{BCC56DC0-ACCE-446C-A4E2-641513599D75}"/>
                      </a:ext>
                    </a:extLst>
                  </p:cNvPr>
                  <p:cNvSpPr txBox="1"/>
                  <p:nvPr/>
                </p:nvSpPr>
                <p:spPr>
                  <a:xfrm>
                    <a:off x="4490897" y="2264638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99.99%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1" name="CuadroTexto 100">
                    <a:extLst>
                      <a:ext uri="{FF2B5EF4-FFF2-40B4-BE49-F238E27FC236}">
                        <a16:creationId xmlns:a16="http://schemas.microsoft.com/office/drawing/2014/main" id="{359DEDD7-B796-4AA2-97E7-5BAFB40BB029}"/>
                      </a:ext>
                    </a:extLst>
                  </p:cNvPr>
                  <p:cNvSpPr txBox="1"/>
                  <p:nvPr/>
                </p:nvSpPr>
                <p:spPr>
                  <a:xfrm>
                    <a:off x="5623522" y="3854743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99.99%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1" name="CuadroTexto 110">
                    <a:extLst>
                      <a:ext uri="{FF2B5EF4-FFF2-40B4-BE49-F238E27FC236}">
                        <a16:creationId xmlns:a16="http://schemas.microsoft.com/office/drawing/2014/main" id="{CBEBAEF8-FF43-4739-B06B-56F33106BABD}"/>
                      </a:ext>
                    </a:extLst>
                  </p:cNvPr>
                  <p:cNvSpPr txBox="1"/>
                  <p:nvPr/>
                </p:nvSpPr>
                <p:spPr>
                  <a:xfrm>
                    <a:off x="5619167" y="4766221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99.99%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13" name="Conector: angular 112">
                    <a:extLst>
                      <a:ext uri="{FF2B5EF4-FFF2-40B4-BE49-F238E27FC236}">
                        <a16:creationId xmlns:a16="http://schemas.microsoft.com/office/drawing/2014/main" id="{45A2CE29-7DDC-4080-B9EC-2E7217FA1B6C}"/>
                      </a:ext>
                    </a:extLst>
                  </p:cNvPr>
                  <p:cNvCxnSpPr>
                    <a:cxnSpLocks/>
                    <a:stCxn id="34" idx="2"/>
                    <a:endCxn id="41" idx="0"/>
                  </p:cNvCxnSpPr>
                  <p:nvPr/>
                </p:nvCxnSpPr>
                <p:spPr>
                  <a:xfrm rot="5400000">
                    <a:off x="4337159" y="3755262"/>
                    <a:ext cx="331282" cy="2117515"/>
                  </a:xfrm>
                  <a:prstGeom prst="bentConnector3">
                    <a:avLst>
                      <a:gd name="adj1" fmla="val 38500"/>
                    </a:avLst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Conector recto de flecha 123">
                    <a:extLst>
                      <a:ext uri="{FF2B5EF4-FFF2-40B4-BE49-F238E27FC236}">
                        <a16:creationId xmlns:a16="http://schemas.microsoft.com/office/drawing/2014/main" id="{7FFB449D-FC30-419E-B77E-40ECEE14066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61557" y="4775774"/>
                    <a:ext cx="1137" cy="201462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5" name="CuadroTexto 124">
                    <a:extLst>
                      <a:ext uri="{FF2B5EF4-FFF2-40B4-BE49-F238E27FC236}">
                        <a16:creationId xmlns:a16="http://schemas.microsoft.com/office/drawing/2014/main" id="{5E4E24CA-B0D1-45BE-93AD-58AA7156FB7C}"/>
                      </a:ext>
                    </a:extLst>
                  </p:cNvPr>
                  <p:cNvSpPr txBox="1"/>
                  <p:nvPr/>
                </p:nvSpPr>
                <p:spPr>
                  <a:xfrm>
                    <a:off x="4596671" y="4759623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99.99%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26" name="Conector recto de flecha 125">
                    <a:extLst>
                      <a:ext uri="{FF2B5EF4-FFF2-40B4-BE49-F238E27FC236}">
                        <a16:creationId xmlns:a16="http://schemas.microsoft.com/office/drawing/2014/main" id="{15FD2C58-CA06-4A40-82A8-C03F896EA3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522322" y="4775774"/>
                    <a:ext cx="0" cy="19698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7" name="CuadroTexto 126">
                    <a:extLst>
                      <a:ext uri="{FF2B5EF4-FFF2-40B4-BE49-F238E27FC236}">
                        <a16:creationId xmlns:a16="http://schemas.microsoft.com/office/drawing/2014/main" id="{092BC54D-E52D-44BD-9553-5F0D212C536E}"/>
                      </a:ext>
                    </a:extLst>
                  </p:cNvPr>
                  <p:cNvSpPr txBox="1"/>
                  <p:nvPr/>
                </p:nvSpPr>
                <p:spPr>
                  <a:xfrm>
                    <a:off x="6370392" y="4076933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99.97%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9" name="CuadroTexto 128">
                    <a:extLst>
                      <a:ext uri="{FF2B5EF4-FFF2-40B4-BE49-F238E27FC236}">
                        <a16:creationId xmlns:a16="http://schemas.microsoft.com/office/drawing/2014/main" id="{043B6D0B-546C-47E7-9D36-33908C84E69A}"/>
                      </a:ext>
                    </a:extLst>
                  </p:cNvPr>
                  <p:cNvSpPr txBox="1"/>
                  <p:nvPr/>
                </p:nvSpPr>
                <p:spPr>
                  <a:xfrm>
                    <a:off x="3471587" y="4759623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100%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0" name="CuadroTexto 129">
                    <a:extLst>
                      <a:ext uri="{FF2B5EF4-FFF2-40B4-BE49-F238E27FC236}">
                        <a16:creationId xmlns:a16="http://schemas.microsoft.com/office/drawing/2014/main" id="{1DA3EC60-A2F0-4360-A784-F39C08F2D4EE}"/>
                      </a:ext>
                    </a:extLst>
                  </p:cNvPr>
                  <p:cNvSpPr txBox="1"/>
                  <p:nvPr/>
                </p:nvSpPr>
                <p:spPr>
                  <a:xfrm>
                    <a:off x="5013655" y="3135867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100%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1" name="CuadroTexto 130">
                    <a:extLst>
                      <a:ext uri="{FF2B5EF4-FFF2-40B4-BE49-F238E27FC236}">
                        <a16:creationId xmlns:a16="http://schemas.microsoft.com/office/drawing/2014/main" id="{D2A01060-9FA5-42EA-89D3-7FA16516A7EF}"/>
                      </a:ext>
                    </a:extLst>
                  </p:cNvPr>
                  <p:cNvSpPr txBox="1"/>
                  <p:nvPr/>
                </p:nvSpPr>
                <p:spPr>
                  <a:xfrm>
                    <a:off x="3405107" y="3150058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100%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32" name="Conector recto de flecha 131">
                    <a:extLst>
                      <a:ext uri="{FF2B5EF4-FFF2-40B4-BE49-F238E27FC236}">
                        <a16:creationId xmlns:a16="http://schemas.microsoft.com/office/drawing/2014/main" id="{A1EF08E2-789A-4B6F-B0D2-A3EA9F880E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873637" y="3876394"/>
                    <a:ext cx="0" cy="26218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3" name="CuadroTexto 132">
                    <a:extLst>
                      <a:ext uri="{FF2B5EF4-FFF2-40B4-BE49-F238E27FC236}">
                        <a16:creationId xmlns:a16="http://schemas.microsoft.com/office/drawing/2014/main" id="{44B8E42F-4C35-42B1-AAFD-5FA5E414FBEF}"/>
                      </a:ext>
                    </a:extLst>
                  </p:cNvPr>
                  <p:cNvSpPr txBox="1"/>
                  <p:nvPr/>
                </p:nvSpPr>
                <p:spPr>
                  <a:xfrm>
                    <a:off x="3841483" y="3891014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4" name="CuadroTexto 133">
                    <a:extLst>
                      <a:ext uri="{FF2B5EF4-FFF2-40B4-BE49-F238E27FC236}">
                        <a16:creationId xmlns:a16="http://schemas.microsoft.com/office/drawing/2014/main" id="{E34F3465-1359-4270-B65F-97843CCF9F54}"/>
                      </a:ext>
                    </a:extLst>
                  </p:cNvPr>
                  <p:cNvSpPr txBox="1"/>
                  <p:nvPr/>
                </p:nvSpPr>
                <p:spPr>
                  <a:xfrm>
                    <a:off x="5972014" y="2264463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35" name="Conector recto de flecha 134">
                    <a:extLst>
                      <a:ext uri="{FF2B5EF4-FFF2-40B4-BE49-F238E27FC236}">
                        <a16:creationId xmlns:a16="http://schemas.microsoft.com/office/drawing/2014/main" id="{B364AEB0-18A4-4F53-8DF3-895137511D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572683" y="5486149"/>
                    <a:ext cx="0" cy="288399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6" name="CuadroTexto 135">
                    <a:extLst>
                      <a:ext uri="{FF2B5EF4-FFF2-40B4-BE49-F238E27FC236}">
                        <a16:creationId xmlns:a16="http://schemas.microsoft.com/office/drawing/2014/main" id="{EF3F407E-BD31-44A4-9990-055F07B6E01C}"/>
                      </a:ext>
                    </a:extLst>
                  </p:cNvPr>
                  <p:cNvSpPr txBox="1"/>
                  <p:nvPr/>
                </p:nvSpPr>
                <p:spPr>
                  <a:xfrm>
                    <a:off x="5570808" y="5514239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100%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7" name="CuadroTexto 136">
                    <a:extLst>
                      <a:ext uri="{FF2B5EF4-FFF2-40B4-BE49-F238E27FC236}">
                        <a16:creationId xmlns:a16="http://schemas.microsoft.com/office/drawing/2014/main" id="{A97BFE9D-CDE9-48DD-A695-C123F8390C2D}"/>
                      </a:ext>
                    </a:extLst>
                  </p:cNvPr>
                  <p:cNvSpPr txBox="1"/>
                  <p:nvPr/>
                </p:nvSpPr>
                <p:spPr>
                  <a:xfrm>
                    <a:off x="6739118" y="4759622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99.99%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39" name="Conector: angular 138">
                    <a:extLst>
                      <a:ext uri="{FF2B5EF4-FFF2-40B4-BE49-F238E27FC236}">
                        <a16:creationId xmlns:a16="http://schemas.microsoft.com/office/drawing/2014/main" id="{DE8FEB49-2651-4D7D-826C-AF590F533928}"/>
                      </a:ext>
                    </a:extLst>
                  </p:cNvPr>
                  <p:cNvCxnSpPr>
                    <a:cxnSpLocks/>
                    <a:stCxn id="53" idx="2"/>
                    <a:endCxn id="58" idx="3"/>
                  </p:cNvCxnSpPr>
                  <p:nvPr/>
                </p:nvCxnSpPr>
                <p:spPr>
                  <a:xfrm rot="5400000">
                    <a:off x="25500" y="2861311"/>
                    <a:ext cx="2438543" cy="360158"/>
                  </a:xfrm>
                  <a:prstGeom prst="bentConnector2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Conector recto de flecha 140">
                    <a:extLst>
                      <a:ext uri="{FF2B5EF4-FFF2-40B4-BE49-F238E27FC236}">
                        <a16:creationId xmlns:a16="http://schemas.microsoft.com/office/drawing/2014/main" id="{5DCA7E43-4D48-4330-8295-EE7929E9DB23}"/>
                      </a:ext>
                    </a:extLst>
                  </p:cNvPr>
                  <p:cNvCxnSpPr>
                    <a:cxnSpLocks/>
                    <a:stCxn id="54" idx="3"/>
                    <a:endCxn id="55" idx="1"/>
                  </p:cNvCxnSpPr>
                  <p:nvPr/>
                </p:nvCxnSpPr>
                <p:spPr>
                  <a:xfrm>
                    <a:off x="1073016" y="2573379"/>
                    <a:ext cx="711981" cy="116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Conector recto de flecha 142">
                    <a:extLst>
                      <a:ext uri="{FF2B5EF4-FFF2-40B4-BE49-F238E27FC236}">
                        <a16:creationId xmlns:a16="http://schemas.microsoft.com/office/drawing/2014/main" id="{D8074E4B-0DDF-4FA2-92AA-47513FEE4BD8}"/>
                      </a:ext>
                    </a:extLst>
                  </p:cNvPr>
                  <p:cNvCxnSpPr>
                    <a:cxnSpLocks/>
                    <a:stCxn id="57" idx="3"/>
                    <a:endCxn id="56" idx="1"/>
                  </p:cNvCxnSpPr>
                  <p:nvPr/>
                </p:nvCxnSpPr>
                <p:spPr>
                  <a:xfrm flipV="1">
                    <a:off x="906774" y="3406387"/>
                    <a:ext cx="913538" cy="14319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Conector recto de flecha 144">
                    <a:extLst>
                      <a:ext uri="{FF2B5EF4-FFF2-40B4-BE49-F238E27FC236}">
                        <a16:creationId xmlns:a16="http://schemas.microsoft.com/office/drawing/2014/main" id="{56DD7807-EE9D-4021-947C-802151ABD0D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432102" y="4256973"/>
                    <a:ext cx="359752" cy="3689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Conector recto de flecha 147">
                    <a:extLst>
                      <a:ext uri="{FF2B5EF4-FFF2-40B4-BE49-F238E27FC236}">
                        <a16:creationId xmlns:a16="http://schemas.microsoft.com/office/drawing/2014/main" id="{88C0FA61-A602-4415-B875-120D23AE31BD}"/>
                      </a:ext>
                    </a:extLst>
                  </p:cNvPr>
                  <p:cNvCxnSpPr>
                    <a:cxnSpLocks/>
                    <a:stCxn id="58" idx="2"/>
                    <a:endCxn id="61" idx="0"/>
                  </p:cNvCxnSpPr>
                  <p:nvPr/>
                </p:nvCxnSpPr>
                <p:spPr>
                  <a:xfrm>
                    <a:off x="601154" y="4511361"/>
                    <a:ext cx="0" cy="344906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1" name="CuadroTexto 150">
                    <a:extLst>
                      <a:ext uri="{FF2B5EF4-FFF2-40B4-BE49-F238E27FC236}">
                        <a16:creationId xmlns:a16="http://schemas.microsoft.com/office/drawing/2014/main" id="{D73CEE14-B0F4-4774-BE00-E3CD67F74B09}"/>
                      </a:ext>
                    </a:extLst>
                  </p:cNvPr>
                  <p:cNvSpPr txBox="1"/>
                  <p:nvPr/>
                </p:nvSpPr>
                <p:spPr>
                  <a:xfrm>
                    <a:off x="1563815" y="1251457"/>
                    <a:ext cx="439544" cy="120594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88.75%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53" name="Conector recto de flecha 152">
                    <a:extLst>
                      <a:ext uri="{FF2B5EF4-FFF2-40B4-BE49-F238E27FC236}">
                        <a16:creationId xmlns:a16="http://schemas.microsoft.com/office/drawing/2014/main" id="{B46030E5-614C-4961-9892-8DE4096A1027}"/>
                      </a:ext>
                    </a:extLst>
                  </p:cNvPr>
                  <p:cNvCxnSpPr>
                    <a:cxnSpLocks/>
                    <a:endCxn id="53" idx="0"/>
                  </p:cNvCxnSpPr>
                  <p:nvPr/>
                </p:nvCxnSpPr>
                <p:spPr>
                  <a:xfrm>
                    <a:off x="1420262" y="1224142"/>
                    <a:ext cx="4588" cy="197866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" name="CuadroTexto 153">
                    <a:extLst>
                      <a:ext uri="{FF2B5EF4-FFF2-40B4-BE49-F238E27FC236}">
                        <a16:creationId xmlns:a16="http://schemas.microsoft.com/office/drawing/2014/main" id="{D4A8296A-A069-4DF4-980F-0DDE8DBE9801}"/>
                      </a:ext>
                    </a:extLst>
                  </p:cNvPr>
                  <p:cNvSpPr txBox="1"/>
                  <p:nvPr/>
                </p:nvSpPr>
                <p:spPr>
                  <a:xfrm>
                    <a:off x="737835" y="2153606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73.68%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5" name="CuadroTexto 154">
                    <a:extLst>
                      <a:ext uri="{FF2B5EF4-FFF2-40B4-BE49-F238E27FC236}">
                        <a16:creationId xmlns:a16="http://schemas.microsoft.com/office/drawing/2014/main" id="{4D92AE3B-C195-441D-9594-B202D956299A}"/>
                      </a:ext>
                    </a:extLst>
                  </p:cNvPr>
                  <p:cNvSpPr txBox="1"/>
                  <p:nvPr/>
                </p:nvSpPr>
                <p:spPr>
                  <a:xfrm>
                    <a:off x="1798829" y="2022564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6" name="CuadroTexto 155">
                    <a:extLst>
                      <a:ext uri="{FF2B5EF4-FFF2-40B4-BE49-F238E27FC236}">
                        <a16:creationId xmlns:a16="http://schemas.microsoft.com/office/drawing/2014/main" id="{F60437FE-EBBD-4251-8383-84509D0032CA}"/>
                      </a:ext>
                    </a:extLst>
                  </p:cNvPr>
                  <p:cNvSpPr txBox="1"/>
                  <p:nvPr/>
                </p:nvSpPr>
                <p:spPr>
                  <a:xfrm>
                    <a:off x="625147" y="2923182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99.99%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7" name="CuadroTexto 156">
                    <a:extLst>
                      <a:ext uri="{FF2B5EF4-FFF2-40B4-BE49-F238E27FC236}">
                        <a16:creationId xmlns:a16="http://schemas.microsoft.com/office/drawing/2014/main" id="{03928D30-6F2A-4079-A9CA-77CCA05BD22A}"/>
                      </a:ext>
                    </a:extLst>
                  </p:cNvPr>
                  <p:cNvSpPr txBox="1"/>
                  <p:nvPr/>
                </p:nvSpPr>
                <p:spPr>
                  <a:xfrm>
                    <a:off x="1792950" y="2796631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99.99%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8" name="CuadroTexto 157">
                    <a:extLst>
                      <a:ext uri="{FF2B5EF4-FFF2-40B4-BE49-F238E27FC236}">
                        <a16:creationId xmlns:a16="http://schemas.microsoft.com/office/drawing/2014/main" id="{43F51DD3-9FA2-403B-ACC5-2F3710809F71}"/>
                      </a:ext>
                    </a:extLst>
                  </p:cNvPr>
                  <p:cNvSpPr txBox="1"/>
                  <p:nvPr/>
                </p:nvSpPr>
                <p:spPr>
                  <a:xfrm>
                    <a:off x="609970" y="3780261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88.25%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9" name="CuadroTexto 158">
                    <a:extLst>
                      <a:ext uri="{FF2B5EF4-FFF2-40B4-BE49-F238E27FC236}">
                        <a16:creationId xmlns:a16="http://schemas.microsoft.com/office/drawing/2014/main" id="{137D4167-461D-4F20-88FA-F60F12339BED}"/>
                      </a:ext>
                    </a:extLst>
                  </p:cNvPr>
                  <p:cNvSpPr txBox="1"/>
                  <p:nvPr/>
                </p:nvSpPr>
                <p:spPr>
                  <a:xfrm>
                    <a:off x="1805434" y="3674244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99.99%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61" name="CuadroTexto 160">
                    <a:extLst>
                      <a:ext uri="{FF2B5EF4-FFF2-40B4-BE49-F238E27FC236}">
                        <a16:creationId xmlns:a16="http://schemas.microsoft.com/office/drawing/2014/main" id="{54C4F2A3-58C2-479E-B2CB-493EF564AED6}"/>
                      </a:ext>
                    </a:extLst>
                  </p:cNvPr>
                  <p:cNvSpPr txBox="1"/>
                  <p:nvPr/>
                </p:nvSpPr>
                <p:spPr>
                  <a:xfrm>
                    <a:off x="627112" y="4564423"/>
                    <a:ext cx="439544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89.60%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63" name="Conector recto de flecha 162">
                    <a:extLst>
                      <a:ext uri="{FF2B5EF4-FFF2-40B4-BE49-F238E27FC236}">
                        <a16:creationId xmlns:a16="http://schemas.microsoft.com/office/drawing/2014/main" id="{6CAA20A2-7FE9-42CB-851D-86D9953DBAA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74026" y="1201577"/>
                    <a:ext cx="0" cy="34605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Conector recto de flecha 163">
                    <a:extLst>
                      <a:ext uri="{FF2B5EF4-FFF2-40B4-BE49-F238E27FC236}">
                        <a16:creationId xmlns:a16="http://schemas.microsoft.com/office/drawing/2014/main" id="{C0795B0A-0E90-43DF-A0F6-87CA8EB8AB3F}"/>
                      </a:ext>
                    </a:extLst>
                  </p:cNvPr>
                  <p:cNvCxnSpPr/>
                  <p:nvPr/>
                </p:nvCxnSpPr>
                <p:spPr>
                  <a:xfrm>
                    <a:off x="8472223" y="1906871"/>
                    <a:ext cx="0" cy="23635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Conector: angular 169">
                    <a:extLst>
                      <a:ext uri="{FF2B5EF4-FFF2-40B4-BE49-F238E27FC236}">
                        <a16:creationId xmlns:a16="http://schemas.microsoft.com/office/drawing/2014/main" id="{6B317A5E-B48D-4773-8F5B-980D5566218A}"/>
                      </a:ext>
                    </a:extLst>
                  </p:cNvPr>
                  <p:cNvCxnSpPr>
                    <a:cxnSpLocks/>
                    <a:endCxn id="28" idx="0"/>
                  </p:cNvCxnSpPr>
                  <p:nvPr/>
                </p:nvCxnSpPr>
                <p:spPr>
                  <a:xfrm rot="10800000" flipV="1">
                    <a:off x="7765740" y="2591070"/>
                    <a:ext cx="825538" cy="233649"/>
                  </a:xfrm>
                  <a:prstGeom prst="bentConnector2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7" name="CuadroTexto 176">
                    <a:extLst>
                      <a:ext uri="{FF2B5EF4-FFF2-40B4-BE49-F238E27FC236}">
                        <a16:creationId xmlns:a16="http://schemas.microsoft.com/office/drawing/2014/main" id="{0AF89A28-34E3-4E88-8AB6-A5FD9D822944}"/>
                      </a:ext>
                    </a:extLst>
                  </p:cNvPr>
                  <p:cNvSpPr txBox="1"/>
                  <p:nvPr/>
                </p:nvSpPr>
                <p:spPr>
                  <a:xfrm>
                    <a:off x="9042477" y="2562186"/>
                    <a:ext cx="483663" cy="250678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100%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78" name="CuadroTexto 177">
                    <a:extLst>
                      <a:ext uri="{FF2B5EF4-FFF2-40B4-BE49-F238E27FC236}">
                        <a16:creationId xmlns:a16="http://schemas.microsoft.com/office/drawing/2014/main" id="{48ABD7E1-3C3A-49F0-807E-68FC54CAC8C6}"/>
                      </a:ext>
                    </a:extLst>
                  </p:cNvPr>
                  <p:cNvSpPr txBox="1"/>
                  <p:nvPr/>
                </p:nvSpPr>
                <p:spPr>
                  <a:xfrm>
                    <a:off x="7299017" y="2574042"/>
                    <a:ext cx="483663" cy="250678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100%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" name="CuadroTexto 107">
                    <a:extLst>
                      <a:ext uri="{FF2B5EF4-FFF2-40B4-BE49-F238E27FC236}">
                        <a16:creationId xmlns:a16="http://schemas.microsoft.com/office/drawing/2014/main" id="{2E173577-816E-42C0-8849-48DF83C56691}"/>
                      </a:ext>
                    </a:extLst>
                  </p:cNvPr>
                  <p:cNvSpPr txBox="1"/>
                  <p:nvPr/>
                </p:nvSpPr>
                <p:spPr>
                  <a:xfrm>
                    <a:off x="10194436" y="1393725"/>
                    <a:ext cx="1373062" cy="356926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G&amp;N Brands SpA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10" name="Conector recto de flecha 109">
                    <a:extLst>
                      <a:ext uri="{FF2B5EF4-FFF2-40B4-BE49-F238E27FC236}">
                        <a16:creationId xmlns:a16="http://schemas.microsoft.com/office/drawing/2014/main" id="{D24EBCC8-6270-46DF-8792-0A71302A1FA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871786" y="1209317"/>
                    <a:ext cx="0" cy="177579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0" name="CuadroTexto 139">
                    <a:extLst>
                      <a:ext uri="{FF2B5EF4-FFF2-40B4-BE49-F238E27FC236}">
                        <a16:creationId xmlns:a16="http://schemas.microsoft.com/office/drawing/2014/main" id="{A14C6FA6-CDF9-435E-94DC-B0E5492F6E3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0645" y="1174095"/>
                    <a:ext cx="510076" cy="246221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noAutofit/>
                  </a:bodyPr>
                  <a:lstStyle/>
                  <a:p>
                    <a:pPr algn="ctr"/>
                    <a:r>
                      <a:rPr lang="es-PE" sz="1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75.58%</a:t>
                    </a:r>
                    <a:endParaRPr lang="en-US" sz="10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109" name="Conector: angular 108">
                    <a:extLst>
                      <a:ext uri="{FF2B5EF4-FFF2-40B4-BE49-F238E27FC236}">
                        <a16:creationId xmlns:a16="http://schemas.microsoft.com/office/drawing/2014/main" id="{C1E2A17F-1F8D-458A-B186-81993B5573E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8500844" y="4034263"/>
                    <a:ext cx="4667928" cy="124753"/>
                  </a:xfrm>
                  <a:prstGeom prst="bentConnector2">
                    <a:avLst/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Conector: angular 118">
                    <a:extLst>
                      <a:ext uri="{FF2B5EF4-FFF2-40B4-BE49-F238E27FC236}">
                        <a16:creationId xmlns:a16="http://schemas.microsoft.com/office/drawing/2014/main" id="{2AE29E17-3A90-44E2-96BC-DD4E75CEFD31}"/>
                      </a:ext>
                    </a:extLst>
                  </p:cNvPr>
                  <p:cNvCxnSpPr>
                    <a:cxnSpLocks/>
                    <a:endCxn id="40" idx="1"/>
                  </p:cNvCxnSpPr>
                  <p:nvPr/>
                </p:nvCxnSpPr>
                <p:spPr>
                  <a:xfrm flipV="1">
                    <a:off x="5549158" y="4350142"/>
                    <a:ext cx="1425670" cy="430776"/>
                  </a:xfrm>
                  <a:prstGeom prst="bentConnector3">
                    <a:avLst>
                      <a:gd name="adj1" fmla="val 79181"/>
                    </a:avLst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Conector: angular 191">
                    <a:extLst>
                      <a:ext uri="{FF2B5EF4-FFF2-40B4-BE49-F238E27FC236}">
                        <a16:creationId xmlns:a16="http://schemas.microsoft.com/office/drawing/2014/main" id="{8E4E84ED-ACF8-4DAF-AA27-C54F5F2EEB1B}"/>
                      </a:ext>
                    </a:extLst>
                  </p:cNvPr>
                  <p:cNvCxnSpPr>
                    <a:cxnSpLocks/>
                    <a:stCxn id="34" idx="2"/>
                    <a:endCxn id="52" idx="0"/>
                  </p:cNvCxnSpPr>
                  <p:nvPr/>
                </p:nvCxnSpPr>
                <p:spPr>
                  <a:xfrm rot="16200000" flipH="1">
                    <a:off x="5954087" y="4255848"/>
                    <a:ext cx="332024" cy="1117084"/>
                  </a:xfrm>
                  <a:prstGeom prst="bentConnector3">
                    <a:avLst>
                      <a:gd name="adj1" fmla="val 38525"/>
                    </a:avLst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6" name="CuadroTexto 195">
                    <a:extLst>
                      <a:ext uri="{FF2B5EF4-FFF2-40B4-BE49-F238E27FC236}">
                        <a16:creationId xmlns:a16="http://schemas.microsoft.com/office/drawing/2014/main" id="{A06E8B16-4EFA-43C9-BCE0-EC5D97EE022B}"/>
                      </a:ext>
                    </a:extLst>
                  </p:cNvPr>
                  <p:cNvSpPr txBox="1"/>
                  <p:nvPr/>
                </p:nvSpPr>
                <p:spPr>
                  <a:xfrm>
                    <a:off x="7356015" y="4854844"/>
                    <a:ext cx="974717" cy="31494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7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Plaza Tobalaba</a:t>
                    </a:r>
                    <a:endParaRPr lang="en-US" sz="7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98" name="CuadroTexto 197">
                    <a:extLst>
                      <a:ext uri="{FF2B5EF4-FFF2-40B4-BE49-F238E27FC236}">
                        <a16:creationId xmlns:a16="http://schemas.microsoft.com/office/drawing/2014/main" id="{2D46175A-EBAE-40BD-9CBB-A0249BDC0F67}"/>
                      </a:ext>
                    </a:extLst>
                  </p:cNvPr>
                  <p:cNvSpPr txBox="1"/>
                  <p:nvPr/>
                </p:nvSpPr>
                <p:spPr>
                  <a:xfrm>
                    <a:off x="7356485" y="5270733"/>
                    <a:ext cx="974248" cy="31494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7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Providencia Limitada</a:t>
                    </a:r>
                    <a:endParaRPr lang="en-US" sz="7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0" name="CuadroTexto 199">
                    <a:extLst>
                      <a:ext uri="{FF2B5EF4-FFF2-40B4-BE49-F238E27FC236}">
                        <a16:creationId xmlns:a16="http://schemas.microsoft.com/office/drawing/2014/main" id="{BBAED5A1-2660-4D81-AC46-EC1F63BEA598}"/>
                      </a:ext>
                    </a:extLst>
                  </p:cNvPr>
                  <p:cNvSpPr txBox="1"/>
                  <p:nvPr/>
                </p:nvSpPr>
                <p:spPr>
                  <a:xfrm>
                    <a:off x="7370071" y="5643387"/>
                    <a:ext cx="974249" cy="243996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BBS </a:t>
                    </a:r>
                    <a:r>
                      <a:rPr lang="es-PE" sz="8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SpA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1" name="CuadroTexto 200">
                    <a:extLst>
                      <a:ext uri="{FF2B5EF4-FFF2-40B4-BE49-F238E27FC236}">
                        <a16:creationId xmlns:a16="http://schemas.microsoft.com/office/drawing/2014/main" id="{355B7281-255C-4CF0-9333-C8431FFD6A63}"/>
                      </a:ext>
                    </a:extLst>
                  </p:cNvPr>
                  <p:cNvSpPr txBox="1"/>
                  <p:nvPr/>
                </p:nvSpPr>
                <p:spPr>
                  <a:xfrm>
                    <a:off x="9783719" y="3996804"/>
                    <a:ext cx="977944" cy="31494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Administración y Procesos </a:t>
                    </a:r>
                    <a:r>
                      <a:rPr lang="es-PE" sz="8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SpA</a:t>
                    </a:r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.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2" name="CuadroTexto 201">
                    <a:extLst>
                      <a:ext uri="{FF2B5EF4-FFF2-40B4-BE49-F238E27FC236}">
                        <a16:creationId xmlns:a16="http://schemas.microsoft.com/office/drawing/2014/main" id="{29BAF0EA-E06E-4572-B39D-36DACE2C8096}"/>
                      </a:ext>
                    </a:extLst>
                  </p:cNvPr>
                  <p:cNvSpPr txBox="1"/>
                  <p:nvPr/>
                </p:nvSpPr>
                <p:spPr>
                  <a:xfrm>
                    <a:off x="9782154" y="4358233"/>
                    <a:ext cx="977945" cy="31494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Alemania </a:t>
                    </a:r>
                    <a:r>
                      <a:rPr lang="es-PE" sz="8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SpA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3" name="CuadroTexto 202">
                    <a:extLst>
                      <a:ext uri="{FF2B5EF4-FFF2-40B4-BE49-F238E27FC236}">
                        <a16:creationId xmlns:a16="http://schemas.microsoft.com/office/drawing/2014/main" id="{02B7614A-CD31-4F80-8DE2-F5F999C2C795}"/>
                      </a:ext>
                    </a:extLst>
                  </p:cNvPr>
                  <p:cNvSpPr txBox="1"/>
                  <p:nvPr/>
                </p:nvSpPr>
                <p:spPr>
                  <a:xfrm>
                    <a:off x="8678312" y="4881128"/>
                    <a:ext cx="912520" cy="349073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Plaza Vespucio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4" name="CuadroTexto 203">
                    <a:extLst>
                      <a:ext uri="{FF2B5EF4-FFF2-40B4-BE49-F238E27FC236}">
                        <a16:creationId xmlns:a16="http://schemas.microsoft.com/office/drawing/2014/main" id="{556B9834-F647-4B9A-9BE2-E5CE213866A6}"/>
                      </a:ext>
                    </a:extLst>
                  </p:cNvPr>
                  <p:cNvSpPr txBox="1"/>
                  <p:nvPr/>
                </p:nvSpPr>
                <p:spPr>
                  <a:xfrm>
                    <a:off x="8681361" y="5306301"/>
                    <a:ext cx="903614" cy="243806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</a:t>
                    </a:r>
                    <a:r>
                      <a:rPr lang="es-PE" sz="8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Quilin</a:t>
                    </a:r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.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6" name="CuadroTexto 205">
                    <a:extLst>
                      <a:ext uri="{FF2B5EF4-FFF2-40B4-BE49-F238E27FC236}">
                        <a16:creationId xmlns:a16="http://schemas.microsoft.com/office/drawing/2014/main" id="{10CCCDC0-B8D3-44E3-9787-DB6115F42D8F}"/>
                      </a:ext>
                    </a:extLst>
                  </p:cNvPr>
                  <p:cNvSpPr txBox="1"/>
                  <p:nvPr/>
                </p:nvSpPr>
                <p:spPr>
                  <a:xfrm>
                    <a:off x="8706692" y="5679236"/>
                    <a:ext cx="908807" cy="242976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D&amp;F Restaurantes San Bernardo.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8" name="CuadroTexto 207">
                    <a:extLst>
                      <a:ext uri="{FF2B5EF4-FFF2-40B4-BE49-F238E27FC236}">
                        <a16:creationId xmlns:a16="http://schemas.microsoft.com/office/drawing/2014/main" id="{9FE2BF0C-FBF0-49B5-BFA3-CCDE00C39017}"/>
                      </a:ext>
                    </a:extLst>
                  </p:cNvPr>
                  <p:cNvSpPr txBox="1"/>
                  <p:nvPr/>
                </p:nvSpPr>
                <p:spPr>
                  <a:xfrm>
                    <a:off x="11136457" y="4358233"/>
                    <a:ext cx="977944" cy="31494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Arauco Limitada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9" name="CuadroTexto 208">
                    <a:extLst>
                      <a:ext uri="{FF2B5EF4-FFF2-40B4-BE49-F238E27FC236}">
                        <a16:creationId xmlns:a16="http://schemas.microsoft.com/office/drawing/2014/main" id="{3BFC782A-779D-4B84-A983-4E6C83CFFCBD}"/>
                      </a:ext>
                    </a:extLst>
                  </p:cNvPr>
                  <p:cNvSpPr txBox="1"/>
                  <p:nvPr/>
                </p:nvSpPr>
                <p:spPr>
                  <a:xfrm>
                    <a:off x="9782154" y="4733959"/>
                    <a:ext cx="974247" cy="31494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Bandera Limitada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0" name="CuadroTexto 209">
                    <a:extLst>
                      <a:ext uri="{FF2B5EF4-FFF2-40B4-BE49-F238E27FC236}">
                        <a16:creationId xmlns:a16="http://schemas.microsoft.com/office/drawing/2014/main" id="{B37B1B00-63ED-4A0F-933E-8C2B0B588C73}"/>
                      </a:ext>
                    </a:extLst>
                  </p:cNvPr>
                  <p:cNvSpPr txBox="1"/>
                  <p:nvPr/>
                </p:nvSpPr>
                <p:spPr>
                  <a:xfrm>
                    <a:off x="9782153" y="5106619"/>
                    <a:ext cx="974247" cy="31494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</a:t>
                    </a:r>
                    <a:r>
                      <a:rPr lang="es-PE" sz="8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Copiapo</a:t>
                    </a:r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es-PE" sz="8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SpA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1" name="CuadroTexto 210">
                    <a:extLst>
                      <a:ext uri="{FF2B5EF4-FFF2-40B4-BE49-F238E27FC236}">
                        <a16:creationId xmlns:a16="http://schemas.microsoft.com/office/drawing/2014/main" id="{D04520BF-A3AC-43AE-9450-015F91DB9B01}"/>
                      </a:ext>
                    </a:extLst>
                  </p:cNvPr>
                  <p:cNvSpPr txBox="1"/>
                  <p:nvPr/>
                </p:nvSpPr>
                <p:spPr>
                  <a:xfrm>
                    <a:off x="9782153" y="5491363"/>
                    <a:ext cx="974247" cy="31494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Egaña </a:t>
                    </a:r>
                    <a:r>
                      <a:rPr lang="es-PE" sz="8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SpA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2" name="CuadroTexto 211">
                    <a:extLst>
                      <a:ext uri="{FF2B5EF4-FFF2-40B4-BE49-F238E27FC236}">
                        <a16:creationId xmlns:a16="http://schemas.microsoft.com/office/drawing/2014/main" id="{8FD8EF15-60FF-472A-A7B5-52F9B9C0EBF1}"/>
                      </a:ext>
                    </a:extLst>
                  </p:cNvPr>
                  <p:cNvSpPr txBox="1"/>
                  <p:nvPr/>
                </p:nvSpPr>
                <p:spPr>
                  <a:xfrm>
                    <a:off x="9781967" y="5867057"/>
                    <a:ext cx="974247" cy="31494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7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Huechuraba Ltda.</a:t>
                    </a:r>
                    <a:endParaRPr lang="en-US" sz="7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3" name="CuadroTexto 212">
                    <a:extLst>
                      <a:ext uri="{FF2B5EF4-FFF2-40B4-BE49-F238E27FC236}">
                        <a16:creationId xmlns:a16="http://schemas.microsoft.com/office/drawing/2014/main" id="{C0E70D3E-0E3B-454F-A1B7-5CECD3FC93B0}"/>
                      </a:ext>
                    </a:extLst>
                  </p:cNvPr>
                  <p:cNvSpPr txBox="1"/>
                  <p:nvPr/>
                </p:nvSpPr>
                <p:spPr>
                  <a:xfrm>
                    <a:off x="11136455" y="4730893"/>
                    <a:ext cx="974247" cy="318007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Concepción Limitada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4" name="CuadroTexto 213">
                    <a:extLst>
                      <a:ext uri="{FF2B5EF4-FFF2-40B4-BE49-F238E27FC236}">
                        <a16:creationId xmlns:a16="http://schemas.microsoft.com/office/drawing/2014/main" id="{451931B1-3FA7-427F-828E-A37B21DBA9CA}"/>
                      </a:ext>
                    </a:extLst>
                  </p:cNvPr>
                  <p:cNvSpPr txBox="1"/>
                  <p:nvPr/>
                </p:nvSpPr>
                <p:spPr>
                  <a:xfrm>
                    <a:off x="11136455" y="5106618"/>
                    <a:ext cx="974247" cy="314941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del Sur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5" name="CuadroTexto 214">
                    <a:extLst>
                      <a:ext uri="{FF2B5EF4-FFF2-40B4-BE49-F238E27FC236}">
                        <a16:creationId xmlns:a16="http://schemas.microsoft.com/office/drawing/2014/main" id="{AED076A1-672A-4047-B8F0-FD7984B5465E}"/>
                      </a:ext>
                    </a:extLst>
                  </p:cNvPr>
                  <p:cNvSpPr txBox="1"/>
                  <p:nvPr/>
                </p:nvSpPr>
                <p:spPr>
                  <a:xfrm>
                    <a:off x="11136455" y="5485783"/>
                    <a:ext cx="974247" cy="314941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El Golf </a:t>
                    </a:r>
                    <a:r>
                      <a:rPr lang="es-PE" sz="8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SpA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275" name="Conector recto de flecha 274">
                    <a:extLst>
                      <a:ext uri="{FF2B5EF4-FFF2-40B4-BE49-F238E27FC236}">
                        <a16:creationId xmlns:a16="http://schemas.microsoft.com/office/drawing/2014/main" id="{E1842A15-ABB0-4505-AC03-5A2522DE5EE8}"/>
                      </a:ext>
                    </a:extLst>
                  </p:cNvPr>
                  <p:cNvCxnSpPr>
                    <a:cxnSpLocks/>
                    <a:stCxn id="209" idx="3"/>
                    <a:endCxn id="213" idx="1"/>
                  </p:cNvCxnSpPr>
                  <p:nvPr/>
                </p:nvCxnSpPr>
                <p:spPr>
                  <a:xfrm flipV="1">
                    <a:off x="10756401" y="4889897"/>
                    <a:ext cx="380054" cy="1533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7" name="Conector recto de flecha 276">
                    <a:extLst>
                      <a:ext uri="{FF2B5EF4-FFF2-40B4-BE49-F238E27FC236}">
                        <a16:creationId xmlns:a16="http://schemas.microsoft.com/office/drawing/2014/main" id="{0F2CC2C9-8DD9-4171-AFC3-A7C2AB23F11E}"/>
                      </a:ext>
                    </a:extLst>
                  </p:cNvPr>
                  <p:cNvCxnSpPr>
                    <a:cxnSpLocks/>
                    <a:stCxn id="202" idx="3"/>
                    <a:endCxn id="208" idx="1"/>
                  </p:cNvCxnSpPr>
                  <p:nvPr/>
                </p:nvCxnSpPr>
                <p:spPr>
                  <a:xfrm>
                    <a:off x="10760099" y="4515704"/>
                    <a:ext cx="376358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9" name="Conector recto de flecha 278">
                    <a:extLst>
                      <a:ext uri="{FF2B5EF4-FFF2-40B4-BE49-F238E27FC236}">
                        <a16:creationId xmlns:a16="http://schemas.microsoft.com/office/drawing/2014/main" id="{0F10C7FD-3370-44A6-AA49-B39D5A0A14AE}"/>
                      </a:ext>
                    </a:extLst>
                  </p:cNvPr>
                  <p:cNvCxnSpPr>
                    <a:cxnSpLocks/>
                    <a:stCxn id="201" idx="3"/>
                  </p:cNvCxnSpPr>
                  <p:nvPr/>
                </p:nvCxnSpPr>
                <p:spPr>
                  <a:xfrm>
                    <a:off x="10761663" y="4154275"/>
                    <a:ext cx="374793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Conector recto de flecha 290">
                    <a:extLst>
                      <a:ext uri="{FF2B5EF4-FFF2-40B4-BE49-F238E27FC236}">
                        <a16:creationId xmlns:a16="http://schemas.microsoft.com/office/drawing/2014/main" id="{6DDAC61A-FBF1-4E89-AC8E-35C456D8FE2B}"/>
                      </a:ext>
                    </a:extLst>
                  </p:cNvPr>
                  <p:cNvCxnSpPr>
                    <a:cxnSpLocks/>
                    <a:stCxn id="211" idx="3"/>
                    <a:endCxn id="215" idx="1"/>
                  </p:cNvCxnSpPr>
                  <p:nvPr/>
                </p:nvCxnSpPr>
                <p:spPr>
                  <a:xfrm flipV="1">
                    <a:off x="10756400" y="5643254"/>
                    <a:ext cx="380055" cy="558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3" name="Conector recto de flecha 292">
                    <a:extLst>
                      <a:ext uri="{FF2B5EF4-FFF2-40B4-BE49-F238E27FC236}">
                        <a16:creationId xmlns:a16="http://schemas.microsoft.com/office/drawing/2014/main" id="{4D7FC7AC-880E-4A34-859B-5D14B3452CE7}"/>
                      </a:ext>
                    </a:extLst>
                  </p:cNvPr>
                  <p:cNvCxnSpPr>
                    <a:cxnSpLocks/>
                    <a:stCxn id="210" idx="3"/>
                    <a:endCxn id="214" idx="1"/>
                  </p:cNvCxnSpPr>
                  <p:nvPr/>
                </p:nvCxnSpPr>
                <p:spPr>
                  <a:xfrm flipV="1">
                    <a:off x="10756400" y="5264089"/>
                    <a:ext cx="380055" cy="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95" name="CuadroTexto 294">
                    <a:extLst>
                      <a:ext uri="{FF2B5EF4-FFF2-40B4-BE49-F238E27FC236}">
                        <a16:creationId xmlns:a16="http://schemas.microsoft.com/office/drawing/2014/main" id="{F0CDF4F9-31D1-4EE7-ABFC-CBC2FAB09FE8}"/>
                      </a:ext>
                    </a:extLst>
                  </p:cNvPr>
                  <p:cNvSpPr txBox="1"/>
                  <p:nvPr/>
                </p:nvSpPr>
                <p:spPr>
                  <a:xfrm>
                    <a:off x="7341990" y="6047820"/>
                    <a:ext cx="974715" cy="361029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>
                    <a:defPPr>
                      <a:defRPr lang="en-US"/>
                    </a:defPPr>
                    <a:lvl1pPr algn="ctr">
                      <a:defRPr sz="800"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</a:lstStyle>
                  <a:p>
                    <a:r>
                      <a:rPr lang="es-PE" dirty="0"/>
                      <a:t>Inversiones e Inmobiliaria </a:t>
                    </a:r>
                    <a:r>
                      <a:rPr lang="es-PE"/>
                      <a:t>Cuatro SpA</a:t>
                    </a:r>
                    <a:endParaRPr lang="en-US" dirty="0"/>
                  </a:p>
                </p:txBody>
              </p:sp>
              <p:sp>
                <p:nvSpPr>
                  <p:cNvPr id="296" name="CuadroTexto 295">
                    <a:extLst>
                      <a:ext uri="{FF2B5EF4-FFF2-40B4-BE49-F238E27FC236}">
                        <a16:creationId xmlns:a16="http://schemas.microsoft.com/office/drawing/2014/main" id="{0F5077BE-F1A1-4E3B-B6D8-1CE8C0FC766B}"/>
                      </a:ext>
                    </a:extLst>
                  </p:cNvPr>
                  <p:cNvSpPr txBox="1"/>
                  <p:nvPr/>
                </p:nvSpPr>
                <p:spPr>
                  <a:xfrm>
                    <a:off x="8664650" y="6045540"/>
                    <a:ext cx="908807" cy="385063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>
                    <a:defPPr>
                      <a:defRPr lang="en-US"/>
                    </a:defPPr>
                    <a:lvl1pPr algn="ctr">
                      <a:defRPr sz="800"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</a:lstStyle>
                  <a:p>
                    <a:r>
                      <a:rPr lang="es-PE" dirty="0"/>
                      <a:t>Inversiones </a:t>
                    </a:r>
                    <a:r>
                      <a:rPr lang="es-PE"/>
                      <a:t>Gastronómicas SpA</a:t>
                    </a:r>
                    <a:endParaRPr lang="en-US" dirty="0"/>
                  </a:p>
                </p:txBody>
              </p:sp>
              <p:sp>
                <p:nvSpPr>
                  <p:cNvPr id="306" name="CuadroTexto 305">
                    <a:extLst>
                      <a:ext uri="{FF2B5EF4-FFF2-40B4-BE49-F238E27FC236}">
                        <a16:creationId xmlns:a16="http://schemas.microsoft.com/office/drawing/2014/main" id="{BDAF2AEE-265C-476C-BCF8-6A36834493D3}"/>
                      </a:ext>
                    </a:extLst>
                  </p:cNvPr>
                  <p:cNvSpPr txBox="1"/>
                  <p:nvPr/>
                </p:nvSpPr>
                <p:spPr>
                  <a:xfrm>
                    <a:off x="9781967" y="6261108"/>
                    <a:ext cx="974247" cy="314942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7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</a:t>
                    </a:r>
                    <a:r>
                      <a:rPr lang="es-PE" sz="7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Louisiana</a:t>
                    </a:r>
                    <a:r>
                      <a:rPr lang="es-PE" sz="7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. </a:t>
                    </a:r>
                    <a:r>
                      <a:rPr lang="es-PE" sz="7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SpA</a:t>
                    </a:r>
                    <a:endParaRPr lang="en-US" sz="7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22" name="CuadroTexto 321">
                    <a:extLst>
                      <a:ext uri="{FF2B5EF4-FFF2-40B4-BE49-F238E27FC236}">
                        <a16:creationId xmlns:a16="http://schemas.microsoft.com/office/drawing/2014/main" id="{BC727807-166E-4CAE-A17C-22986868C107}"/>
                      </a:ext>
                    </a:extLst>
                  </p:cNvPr>
                  <p:cNvSpPr txBox="1"/>
                  <p:nvPr/>
                </p:nvSpPr>
                <p:spPr>
                  <a:xfrm>
                    <a:off x="11136455" y="5860741"/>
                    <a:ext cx="974247" cy="50011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Alimentos </a:t>
                    </a:r>
                    <a:r>
                      <a:rPr lang="es-PE" sz="8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Lonquen</a:t>
                    </a:r>
                    <a:r>
                      <a:rPr lang="es-PE" sz="8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es-PE" sz="8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SpA</a:t>
                    </a:r>
                    <a:endParaRPr lang="en-US" sz="8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cxnSp>
                <p:nvCxnSpPr>
                  <p:cNvPr id="363" name="Conector recto de flecha 362">
                    <a:extLst>
                      <a:ext uri="{FF2B5EF4-FFF2-40B4-BE49-F238E27FC236}">
                        <a16:creationId xmlns:a16="http://schemas.microsoft.com/office/drawing/2014/main" id="{B7A4FC49-3302-4BEF-8C23-93B0D605D4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755172" y="6024528"/>
                    <a:ext cx="376079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0" name="Conector: angular 369">
                    <a:extLst>
                      <a:ext uri="{FF2B5EF4-FFF2-40B4-BE49-F238E27FC236}">
                        <a16:creationId xmlns:a16="http://schemas.microsoft.com/office/drawing/2014/main" id="{FA0380AF-EC29-4D07-A295-32B737F4BFE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8480794" y="3772056"/>
                    <a:ext cx="2682782" cy="2251666"/>
                  </a:xfrm>
                  <a:prstGeom prst="bentConnector4">
                    <a:avLst>
                      <a:gd name="adj1" fmla="val 42736"/>
                      <a:gd name="adj2" fmla="val 110152"/>
                    </a:avLst>
                  </a:prstGeom>
                  <a:ln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1" name="Conector recto de flecha 380">
                    <a:extLst>
                      <a:ext uri="{FF2B5EF4-FFF2-40B4-BE49-F238E27FC236}">
                        <a16:creationId xmlns:a16="http://schemas.microsoft.com/office/drawing/2014/main" id="{AFB64AB3-172A-4A3B-8ACB-E14AB2A1C0EE}"/>
                      </a:ext>
                    </a:extLst>
                  </p:cNvPr>
                  <p:cNvCxnSpPr>
                    <a:cxnSpLocks/>
                    <a:stCxn id="198" idx="3"/>
                    <a:endCxn id="204" idx="1"/>
                  </p:cNvCxnSpPr>
                  <p:nvPr/>
                </p:nvCxnSpPr>
                <p:spPr>
                  <a:xfrm>
                    <a:off x="8330733" y="5428204"/>
                    <a:ext cx="350628" cy="0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3" name="Conector recto de flecha 382">
                    <a:extLst>
                      <a:ext uri="{FF2B5EF4-FFF2-40B4-BE49-F238E27FC236}">
                        <a16:creationId xmlns:a16="http://schemas.microsoft.com/office/drawing/2014/main" id="{6D1F4C7D-7C16-4694-9A71-996CC777BB5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30734" y="5752002"/>
                    <a:ext cx="347994" cy="1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7" name="Conector recto de flecha 386">
                    <a:extLst>
                      <a:ext uri="{FF2B5EF4-FFF2-40B4-BE49-F238E27FC236}">
                        <a16:creationId xmlns:a16="http://schemas.microsoft.com/office/drawing/2014/main" id="{08CCB9EA-73DC-459C-BEA8-FEC296B1FDDF}"/>
                      </a:ext>
                    </a:extLst>
                  </p:cNvPr>
                  <p:cNvCxnSpPr>
                    <a:cxnSpLocks/>
                    <a:stCxn id="295" idx="3"/>
                    <a:endCxn id="296" idx="1"/>
                  </p:cNvCxnSpPr>
                  <p:nvPr/>
                </p:nvCxnSpPr>
                <p:spPr>
                  <a:xfrm>
                    <a:off x="8316705" y="6228335"/>
                    <a:ext cx="347945" cy="9737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96" name="CuadroTexto 395">
                  <a:extLst>
                    <a:ext uri="{FF2B5EF4-FFF2-40B4-BE49-F238E27FC236}">
                      <a16:creationId xmlns:a16="http://schemas.microsoft.com/office/drawing/2014/main" id="{72E48311-5AE5-466B-A533-4AB24433857C}"/>
                    </a:ext>
                  </a:extLst>
                </p:cNvPr>
                <p:cNvSpPr txBox="1"/>
                <p:nvPr/>
              </p:nvSpPr>
              <p:spPr>
                <a:xfrm>
                  <a:off x="8475523" y="1876327"/>
                  <a:ext cx="510076" cy="246221"/>
                </a:xfrm>
                <a:prstGeom prst="rect">
                  <a:avLst/>
                </a:prstGeom>
                <a:noFill/>
              </p:spPr>
              <p:txBody>
                <a:bodyPr wrap="none" rtlCol="0" anchor="ctr">
                  <a:noAutofit/>
                </a:bodyPr>
                <a:lstStyle/>
                <a:p>
                  <a:pPr algn="ctr"/>
                  <a:r>
                    <a:rPr lang="es-PE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99.99%</a:t>
                  </a:r>
                  <a:endParaRPr lang="en-US" sz="10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403" name="CuadroTexto 402">
                <a:extLst>
                  <a:ext uri="{FF2B5EF4-FFF2-40B4-BE49-F238E27FC236}">
                    <a16:creationId xmlns:a16="http://schemas.microsoft.com/office/drawing/2014/main" id="{8149FC9A-B251-4831-9E63-9D6CD4A34787}"/>
                  </a:ext>
                </a:extLst>
              </p:cNvPr>
              <p:cNvSpPr txBox="1"/>
              <p:nvPr/>
            </p:nvSpPr>
            <p:spPr>
              <a:xfrm>
                <a:off x="32822" y="6703537"/>
                <a:ext cx="834907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PE" sz="9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*Las subsidiarias de G&amp;N </a:t>
                </a:r>
                <a:r>
                  <a:rPr lang="es-PE" sz="900" dirty="0" err="1">
                    <a:latin typeface="Verdana" panose="020B0604030504040204" pitchFamily="34" charset="0"/>
                    <a:ea typeface="Verdana" panose="020B0604030504040204" pitchFamily="34" charset="0"/>
                  </a:rPr>
                  <a:t>Brands</a:t>
                </a:r>
                <a:r>
                  <a:rPr lang="es-PE" sz="9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  <a:r>
                  <a:rPr lang="es-PE" sz="900" dirty="0" err="1">
                    <a:latin typeface="Verdana" panose="020B0604030504040204" pitchFamily="34" charset="0"/>
                    <a:ea typeface="Verdana" panose="020B0604030504040204" pitchFamily="34" charset="0"/>
                  </a:rPr>
                  <a:t>SpA</a:t>
                </a:r>
                <a:r>
                  <a:rPr lang="es-PE" sz="9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 que no muestran porcentaje de acciones son, directa o indirectamente, 100% de su propiedad.</a:t>
                </a:r>
              </a:p>
            </p:txBody>
          </p:sp>
        </p:grpSp>
        <p:sp>
          <p:nvSpPr>
            <p:cNvPr id="174" name="CuadroTexto 173">
              <a:extLst>
                <a:ext uri="{FF2B5EF4-FFF2-40B4-BE49-F238E27FC236}">
                  <a16:creationId xmlns:a16="http://schemas.microsoft.com/office/drawing/2014/main" id="{F341CE9A-4421-4CAE-A363-ADCAFDDACB08}"/>
                </a:ext>
              </a:extLst>
            </p:cNvPr>
            <p:cNvSpPr txBox="1"/>
            <p:nvPr/>
          </p:nvSpPr>
          <p:spPr>
            <a:xfrm>
              <a:off x="11105851" y="6362013"/>
              <a:ext cx="974247" cy="3149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s-PE" sz="800" dirty="0">
                  <a:latin typeface="Arial" panose="020B0604020202020204" pitchFamily="34" charset="0"/>
                  <a:cs typeface="Arial" panose="020B0604020202020204" pitchFamily="34" charset="0"/>
                </a:rPr>
                <a:t>Alimentos </a:t>
              </a:r>
              <a:r>
                <a:rPr lang="es-PE"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Maipu</a:t>
              </a:r>
              <a:r>
                <a:rPr lang="es-PE" sz="800" dirty="0">
                  <a:latin typeface="Arial" panose="020B0604020202020204" pitchFamily="34" charset="0"/>
                  <a:cs typeface="Arial" panose="020B0604020202020204" pitchFamily="34" charset="0"/>
                </a:rPr>
                <a:t> Limitada.</a:t>
              </a:r>
              <a:endParaRPr lang="en-US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3" name="Conector: angular 32">
              <a:extLst>
                <a:ext uri="{FF2B5EF4-FFF2-40B4-BE49-F238E27FC236}">
                  <a16:creationId xmlns:a16="http://schemas.microsoft.com/office/drawing/2014/main" id="{34346EAB-CE22-4D82-B827-CF73A8E3CEFB}"/>
                </a:ext>
              </a:extLst>
            </p:cNvPr>
            <p:cNvCxnSpPr>
              <a:cxnSpLocks/>
            </p:cNvCxnSpPr>
            <p:nvPr/>
          </p:nvCxnSpPr>
          <p:spPr>
            <a:xfrm>
              <a:off x="10889703" y="6333851"/>
              <a:ext cx="197248" cy="175904"/>
            </a:xfrm>
            <a:prstGeom prst="bentConnector3">
              <a:avLst>
                <a:gd name="adj1" fmla="val 10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9" name="Conector: angular 178">
            <a:extLst>
              <a:ext uri="{FF2B5EF4-FFF2-40B4-BE49-F238E27FC236}">
                <a16:creationId xmlns:a16="http://schemas.microsoft.com/office/drawing/2014/main" id="{9E99F1C0-7B18-4DA4-AF14-39BB2A03EA56}"/>
              </a:ext>
            </a:extLst>
          </p:cNvPr>
          <p:cNvCxnSpPr>
            <a:cxnSpLocks/>
          </p:cNvCxnSpPr>
          <p:nvPr/>
        </p:nvCxnSpPr>
        <p:spPr>
          <a:xfrm rot="16200000" flipH="1">
            <a:off x="-221893" y="4247930"/>
            <a:ext cx="3055320" cy="900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576DA9B8-39A9-4A65-8AAF-36387ABAA922}"/>
              </a:ext>
            </a:extLst>
          </p:cNvPr>
          <p:cNvCxnSpPr>
            <a:cxnSpLocks/>
            <a:endCxn id="156" idx="0"/>
          </p:cNvCxnSpPr>
          <p:nvPr/>
        </p:nvCxnSpPr>
        <p:spPr>
          <a:xfrm>
            <a:off x="867307" y="2554711"/>
            <a:ext cx="0" cy="19588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CCF80B64-7E72-4214-9348-B378DD505534}"/>
              </a:ext>
            </a:extLst>
          </p:cNvPr>
          <p:cNvCxnSpPr>
            <a:cxnSpLocks/>
            <a:stCxn id="156" idx="0"/>
          </p:cNvCxnSpPr>
          <p:nvPr/>
        </p:nvCxnSpPr>
        <p:spPr>
          <a:xfrm>
            <a:off x="867307" y="2750596"/>
            <a:ext cx="3934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CuadroTexto 71">
            <a:extLst>
              <a:ext uri="{FF2B5EF4-FFF2-40B4-BE49-F238E27FC236}">
                <a16:creationId xmlns:a16="http://schemas.microsoft.com/office/drawing/2014/main" id="{A0A7804B-03C9-4F62-AE28-F4D2AB13A42E}"/>
              </a:ext>
            </a:extLst>
          </p:cNvPr>
          <p:cNvSpPr txBox="1"/>
          <p:nvPr/>
        </p:nvSpPr>
        <p:spPr>
          <a:xfrm>
            <a:off x="1016782" y="5820019"/>
            <a:ext cx="1008965" cy="6088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Instituto de Capacitación </a:t>
            </a:r>
          </a:p>
          <a:p>
            <a:pPr algn="ctr"/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Liderman SpA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4A804B54-852D-4CA8-823D-849CCDC40223}"/>
              </a:ext>
            </a:extLst>
          </p:cNvPr>
          <p:cNvSpPr txBox="1"/>
          <p:nvPr/>
        </p:nvSpPr>
        <p:spPr>
          <a:xfrm>
            <a:off x="1447238" y="5147742"/>
            <a:ext cx="395462" cy="22629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0" name="Conector: angular 179">
            <a:extLst>
              <a:ext uri="{FF2B5EF4-FFF2-40B4-BE49-F238E27FC236}">
                <a16:creationId xmlns:a16="http://schemas.microsoft.com/office/drawing/2014/main" id="{C9CF2188-4AD5-430B-A0BC-52F41FBD2093}"/>
              </a:ext>
            </a:extLst>
          </p:cNvPr>
          <p:cNvCxnSpPr>
            <a:cxnSpLocks/>
            <a:stCxn id="21" idx="2"/>
            <a:endCxn id="23" idx="0"/>
          </p:cNvCxnSpPr>
          <p:nvPr/>
        </p:nvCxnSpPr>
        <p:spPr>
          <a:xfrm rot="16200000" flipH="1">
            <a:off x="8675617" y="2222134"/>
            <a:ext cx="347975" cy="48770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cto de flecha 180">
            <a:extLst>
              <a:ext uri="{FF2B5EF4-FFF2-40B4-BE49-F238E27FC236}">
                <a16:creationId xmlns:a16="http://schemas.microsoft.com/office/drawing/2014/main" id="{79C137F8-B99A-48BE-8907-D6462C0D0513}"/>
              </a:ext>
            </a:extLst>
          </p:cNvPr>
          <p:cNvCxnSpPr/>
          <p:nvPr/>
        </p:nvCxnSpPr>
        <p:spPr>
          <a:xfrm>
            <a:off x="8287462" y="4937443"/>
            <a:ext cx="35062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DAC232D-7B78-4BCC-2E2D-FFA19F830CFD}"/>
              </a:ext>
            </a:extLst>
          </p:cNvPr>
          <p:cNvSpPr txBox="1"/>
          <p:nvPr/>
        </p:nvSpPr>
        <p:spPr>
          <a:xfrm>
            <a:off x="10819861" y="4330821"/>
            <a:ext cx="250080" cy="19481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99.99%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00C07377-7D24-7683-E43F-AA216566DD4D}"/>
              </a:ext>
            </a:extLst>
          </p:cNvPr>
          <p:cNvSpPr txBox="1"/>
          <p:nvPr/>
        </p:nvSpPr>
        <p:spPr>
          <a:xfrm>
            <a:off x="10806228" y="4561953"/>
            <a:ext cx="250080" cy="19481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99.00%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34A431A8-5589-DCEC-F681-27F03A3F9926}"/>
              </a:ext>
            </a:extLst>
          </p:cNvPr>
          <p:cNvSpPr txBox="1"/>
          <p:nvPr/>
        </p:nvSpPr>
        <p:spPr>
          <a:xfrm>
            <a:off x="10906831" y="4770803"/>
            <a:ext cx="250080" cy="19481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99.00%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B499364D-D749-4C84-60D1-AF791366D868}"/>
              </a:ext>
            </a:extLst>
          </p:cNvPr>
          <p:cNvSpPr txBox="1"/>
          <p:nvPr/>
        </p:nvSpPr>
        <p:spPr>
          <a:xfrm>
            <a:off x="8101686" y="4486622"/>
            <a:ext cx="250080" cy="19481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99.00%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C6D8D95B-5405-D127-4E7F-FA1BE880327C}"/>
              </a:ext>
            </a:extLst>
          </p:cNvPr>
          <p:cNvSpPr txBox="1"/>
          <p:nvPr/>
        </p:nvSpPr>
        <p:spPr>
          <a:xfrm>
            <a:off x="8535018" y="4561953"/>
            <a:ext cx="250080" cy="19481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99.00%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D2194D5D-4204-82B9-791D-A5259E111ED5}"/>
              </a:ext>
            </a:extLst>
          </p:cNvPr>
          <p:cNvSpPr txBox="1"/>
          <p:nvPr/>
        </p:nvSpPr>
        <p:spPr>
          <a:xfrm>
            <a:off x="8226726" y="4956813"/>
            <a:ext cx="250080" cy="19481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99.00%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A3B0292-B2FE-44AC-1EAF-EAE8F681B2CD}"/>
              </a:ext>
            </a:extLst>
          </p:cNvPr>
          <p:cNvSpPr txBox="1"/>
          <p:nvPr/>
        </p:nvSpPr>
        <p:spPr>
          <a:xfrm>
            <a:off x="8673869" y="6438121"/>
            <a:ext cx="908807" cy="2429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Alimentos </a:t>
            </a:r>
            <a:r>
              <a:rPr lang="es-PE" sz="600" dirty="0" err="1">
                <a:latin typeface="Arial" panose="020B0604020202020204" pitchFamily="34" charset="0"/>
                <a:cs typeface="Arial" panose="020B0604020202020204" pitchFamily="34" charset="0"/>
              </a:rPr>
              <a:t>Lonquen</a:t>
            </a:r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 Limitada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Conector: angular 87">
            <a:extLst>
              <a:ext uri="{FF2B5EF4-FFF2-40B4-BE49-F238E27FC236}">
                <a16:creationId xmlns:a16="http://schemas.microsoft.com/office/drawing/2014/main" id="{63F891A0-325B-A383-2C53-AE6B4BC2742E}"/>
              </a:ext>
            </a:extLst>
          </p:cNvPr>
          <p:cNvCxnSpPr>
            <a:cxnSpLocks/>
          </p:cNvCxnSpPr>
          <p:nvPr/>
        </p:nvCxnSpPr>
        <p:spPr>
          <a:xfrm rot="16200000" flipH="1">
            <a:off x="8331964" y="6179733"/>
            <a:ext cx="369579" cy="22494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adroTexto 91">
            <a:extLst>
              <a:ext uri="{FF2B5EF4-FFF2-40B4-BE49-F238E27FC236}">
                <a16:creationId xmlns:a16="http://schemas.microsoft.com/office/drawing/2014/main" id="{FB81048A-8941-3F63-7EC8-11BD71C3E801}"/>
              </a:ext>
            </a:extLst>
          </p:cNvPr>
          <p:cNvSpPr txBox="1"/>
          <p:nvPr/>
        </p:nvSpPr>
        <p:spPr>
          <a:xfrm>
            <a:off x="8554834" y="5380208"/>
            <a:ext cx="250080" cy="19481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99.00%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10CF8D45-20C6-5F3C-9D90-4573385DA1B6}"/>
              </a:ext>
            </a:extLst>
          </p:cNvPr>
          <p:cNvSpPr txBox="1"/>
          <p:nvPr/>
        </p:nvSpPr>
        <p:spPr>
          <a:xfrm>
            <a:off x="8478001" y="6292206"/>
            <a:ext cx="250080" cy="19481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99.00%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99A194F-944A-96F3-CEE7-4870BEB7AF0A}"/>
              </a:ext>
            </a:extLst>
          </p:cNvPr>
          <p:cNvSpPr txBox="1"/>
          <p:nvPr/>
        </p:nvSpPr>
        <p:spPr>
          <a:xfrm>
            <a:off x="2147553" y="5800357"/>
            <a:ext cx="1008965" cy="6088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Liderman </a:t>
            </a:r>
            <a:r>
              <a:rPr lang="es-PE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Facilities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0" name="Conector: angular 59">
            <a:extLst>
              <a:ext uri="{FF2B5EF4-FFF2-40B4-BE49-F238E27FC236}">
                <a16:creationId xmlns:a16="http://schemas.microsoft.com/office/drawing/2014/main" id="{071380CD-71F4-6316-1C40-C97BAC28EBF4}"/>
              </a:ext>
            </a:extLst>
          </p:cNvPr>
          <p:cNvCxnSpPr>
            <a:cxnSpLocks/>
          </p:cNvCxnSpPr>
          <p:nvPr/>
        </p:nvCxnSpPr>
        <p:spPr>
          <a:xfrm rot="16200000" flipH="1">
            <a:off x="1256175" y="4462194"/>
            <a:ext cx="1428933" cy="124981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: angular 25">
            <a:extLst>
              <a:ext uri="{FF2B5EF4-FFF2-40B4-BE49-F238E27FC236}">
                <a16:creationId xmlns:a16="http://schemas.microsoft.com/office/drawing/2014/main" id="{7C63EEDE-F45B-724F-2274-4A2C32C48B22}"/>
              </a:ext>
            </a:extLst>
          </p:cNvPr>
          <p:cNvCxnSpPr>
            <a:cxnSpLocks/>
          </p:cNvCxnSpPr>
          <p:nvPr/>
        </p:nvCxnSpPr>
        <p:spPr>
          <a:xfrm rot="16200000" flipH="1">
            <a:off x="1275309" y="4287846"/>
            <a:ext cx="604293" cy="260431"/>
          </a:xfrm>
          <a:prstGeom prst="bentConnector3">
            <a:avLst>
              <a:gd name="adj1" fmla="val 97472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uadroTexto 88">
            <a:extLst>
              <a:ext uri="{FF2B5EF4-FFF2-40B4-BE49-F238E27FC236}">
                <a16:creationId xmlns:a16="http://schemas.microsoft.com/office/drawing/2014/main" id="{3C7CAF83-3D17-2398-5AB4-F633D8A29715}"/>
              </a:ext>
            </a:extLst>
          </p:cNvPr>
          <p:cNvSpPr txBox="1"/>
          <p:nvPr/>
        </p:nvSpPr>
        <p:spPr>
          <a:xfrm>
            <a:off x="1767022" y="4561953"/>
            <a:ext cx="867180" cy="4735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Liderman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USA Inc</a:t>
            </a:r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F35B2727-2763-D8A1-1941-29FC3D1683B2}"/>
              </a:ext>
            </a:extLst>
          </p:cNvPr>
          <p:cNvSpPr txBox="1"/>
          <p:nvPr/>
        </p:nvSpPr>
        <p:spPr>
          <a:xfrm>
            <a:off x="1771761" y="4337809"/>
            <a:ext cx="439544" cy="24622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F4BADB2A-1EDB-D1A0-9343-7C440FC9D6A5}"/>
              </a:ext>
            </a:extLst>
          </p:cNvPr>
          <p:cNvSpPr txBox="1"/>
          <p:nvPr/>
        </p:nvSpPr>
        <p:spPr>
          <a:xfrm>
            <a:off x="10821354" y="5261136"/>
            <a:ext cx="250080" cy="19481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99.92%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1F8DEDB5-137D-62DD-7940-426F1E5C1772}"/>
              </a:ext>
            </a:extLst>
          </p:cNvPr>
          <p:cNvSpPr txBox="1"/>
          <p:nvPr/>
        </p:nvSpPr>
        <p:spPr>
          <a:xfrm>
            <a:off x="10806228" y="5618563"/>
            <a:ext cx="250080" cy="19481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600" dirty="0">
                <a:latin typeface="Arial" panose="020B0604020202020204" pitchFamily="34" charset="0"/>
                <a:cs typeface="Arial" panose="020B0604020202020204" pitchFamily="34" charset="0"/>
              </a:rPr>
              <a:t>99.00%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0" name="Conector: angular 99">
            <a:extLst>
              <a:ext uri="{FF2B5EF4-FFF2-40B4-BE49-F238E27FC236}">
                <a16:creationId xmlns:a16="http://schemas.microsoft.com/office/drawing/2014/main" id="{73255D60-7D2F-EB3B-665D-D27356896CE6}"/>
              </a:ext>
            </a:extLst>
          </p:cNvPr>
          <p:cNvCxnSpPr>
            <a:cxnSpLocks/>
            <a:stCxn id="32" idx="1"/>
          </p:cNvCxnSpPr>
          <p:nvPr/>
        </p:nvCxnSpPr>
        <p:spPr>
          <a:xfrm rot="10800000" flipH="1" flipV="1">
            <a:off x="3933047" y="2615628"/>
            <a:ext cx="120998" cy="3322584"/>
          </a:xfrm>
          <a:prstGeom prst="bentConnector4">
            <a:avLst>
              <a:gd name="adj1" fmla="val -904446"/>
              <a:gd name="adj2" fmla="val 8809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480400A9-ED58-E72B-0AAD-932EDF003D05}"/>
              </a:ext>
            </a:extLst>
          </p:cNvPr>
          <p:cNvSpPr txBox="1"/>
          <p:nvPr/>
        </p:nvSpPr>
        <p:spPr>
          <a:xfrm>
            <a:off x="3485891" y="5332841"/>
            <a:ext cx="439544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99.90%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1D634477-649A-16DE-325A-601A09A73A2F}"/>
              </a:ext>
            </a:extLst>
          </p:cNvPr>
          <p:cNvSpPr txBox="1"/>
          <p:nvPr/>
        </p:nvSpPr>
        <p:spPr>
          <a:xfrm>
            <a:off x="3528639" y="5984011"/>
            <a:ext cx="1267869" cy="500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Peruvian </a:t>
            </a:r>
            <a:r>
              <a:rPr lang="es-PE" sz="1000" dirty="0" err="1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1000" dirty="0" err="1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 S.A.C.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25B7E20B-026E-ABBB-1FC3-1B936DD7A516}"/>
              </a:ext>
            </a:extLst>
          </p:cNvPr>
          <p:cNvSpPr txBox="1"/>
          <p:nvPr/>
        </p:nvSpPr>
        <p:spPr>
          <a:xfrm>
            <a:off x="0" y="1515035"/>
            <a:ext cx="760223" cy="476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Liderman </a:t>
            </a:r>
            <a:r>
              <a:rPr lang="es-PE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Facilities</a:t>
            </a:r>
            <a:endParaRPr lang="es-P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S.A.C.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4" name="Conector recto de flecha 113">
            <a:extLst>
              <a:ext uri="{FF2B5EF4-FFF2-40B4-BE49-F238E27FC236}">
                <a16:creationId xmlns:a16="http://schemas.microsoft.com/office/drawing/2014/main" id="{31FE4D0B-4223-8DD4-6F09-9E8CBDDF02C7}"/>
              </a:ext>
            </a:extLst>
          </p:cNvPr>
          <p:cNvCxnSpPr>
            <a:cxnSpLocks/>
          </p:cNvCxnSpPr>
          <p:nvPr/>
        </p:nvCxnSpPr>
        <p:spPr>
          <a:xfrm flipH="1">
            <a:off x="760223" y="1834482"/>
            <a:ext cx="6870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CuadroTexto 148">
            <a:extLst>
              <a:ext uri="{FF2B5EF4-FFF2-40B4-BE49-F238E27FC236}">
                <a16:creationId xmlns:a16="http://schemas.microsoft.com/office/drawing/2014/main" id="{F75109A7-ED29-AA2E-74E8-6DFD8D6E38DC}"/>
              </a:ext>
            </a:extLst>
          </p:cNvPr>
          <p:cNvSpPr txBox="1"/>
          <p:nvPr/>
        </p:nvSpPr>
        <p:spPr>
          <a:xfrm>
            <a:off x="883958" y="1630468"/>
            <a:ext cx="439544" cy="24622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s-PE" sz="1000" dirty="0">
                <a:latin typeface="Arial" panose="020B0604020202020204" pitchFamily="34" charset="0"/>
                <a:cs typeface="Arial" panose="020B0604020202020204" pitchFamily="34" charset="0"/>
              </a:rPr>
              <a:t>99.99%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0148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451</Words>
  <Application>Microsoft Office PowerPoint</Application>
  <PresentationFormat>Panorámica</PresentationFormat>
  <Paragraphs>114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Alejandra Justo</dc:creator>
  <cp:lastModifiedBy>H&amp;CIA</cp:lastModifiedBy>
  <cp:revision>71</cp:revision>
  <dcterms:created xsi:type="dcterms:W3CDTF">2020-05-04T21:27:09Z</dcterms:created>
  <dcterms:modified xsi:type="dcterms:W3CDTF">2025-03-29T01:44:51Z</dcterms:modified>
</cp:coreProperties>
</file>